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70" r:id="rId7"/>
    <p:sldId id="284" r:id="rId8"/>
    <p:sldId id="285" r:id="rId9"/>
    <p:sldId id="286" r:id="rId10"/>
    <p:sldId id="287" r:id="rId11"/>
    <p:sldId id="259" r:id="rId12"/>
    <p:sldId id="272" r:id="rId13"/>
    <p:sldId id="264" r:id="rId14"/>
    <p:sldId id="269" r:id="rId1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1pPr>
    <a:lvl2pPr marL="0" marR="0" indent="457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2pPr>
    <a:lvl3pPr marL="0" marR="0" indent="914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3pPr>
    <a:lvl4pPr marL="0" marR="0" indent="1371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4pPr>
    <a:lvl5pPr marL="0" marR="0" indent="18288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5pPr>
    <a:lvl6pPr marL="0" marR="0" indent="22860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6pPr>
    <a:lvl7pPr marL="0" marR="0" indent="2743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7pPr>
    <a:lvl8pPr marL="0" marR="0" indent="3200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8pPr>
    <a:lvl9pPr marL="0" marR="0" indent="3657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38"/>
    <p:restoredTop sz="96291"/>
  </p:normalViewPr>
  <p:slideViewPr>
    <p:cSldViewPr snapToGrid="0" snapToObjects="1">
      <p:cViewPr varScale="1">
        <p:scale>
          <a:sx n="121" d="100"/>
          <a:sy n="121" d="100"/>
        </p:scale>
        <p:origin x="200" y="3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p:txBody>
      </p:sp>
      <p:sp>
        <p:nvSpPr>
          <p:cNvPr id="92" name="Shape 92"/>
          <p:cNvSpPr>
            <a:spLocks noGrp="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DengXian"/>
      </a:defRPr>
    </a:lvl1pPr>
    <a:lvl2pPr indent="228600" latinLnBrk="0">
      <a:defRPr sz="1200">
        <a:latin typeface="+mn-lt"/>
        <a:ea typeface="+mn-ea"/>
        <a:cs typeface="+mn-cs"/>
        <a:sym typeface="DengXian"/>
      </a:defRPr>
    </a:lvl2pPr>
    <a:lvl3pPr indent="457200" latinLnBrk="0">
      <a:defRPr sz="1200">
        <a:latin typeface="+mn-lt"/>
        <a:ea typeface="+mn-ea"/>
        <a:cs typeface="+mn-cs"/>
        <a:sym typeface="DengXian"/>
      </a:defRPr>
    </a:lvl3pPr>
    <a:lvl4pPr indent="685800" latinLnBrk="0">
      <a:defRPr sz="1200">
        <a:latin typeface="+mn-lt"/>
        <a:ea typeface="+mn-ea"/>
        <a:cs typeface="+mn-cs"/>
        <a:sym typeface="DengXian"/>
      </a:defRPr>
    </a:lvl4pPr>
    <a:lvl5pPr indent="914400" latinLnBrk="0">
      <a:defRPr sz="1200">
        <a:latin typeface="+mn-lt"/>
        <a:ea typeface="+mn-ea"/>
        <a:cs typeface="+mn-cs"/>
        <a:sym typeface="DengXian"/>
      </a:defRPr>
    </a:lvl5pPr>
    <a:lvl6pPr indent="1143000" latinLnBrk="0">
      <a:defRPr sz="1200">
        <a:latin typeface="+mn-lt"/>
        <a:ea typeface="+mn-ea"/>
        <a:cs typeface="+mn-cs"/>
        <a:sym typeface="DengXian"/>
      </a:defRPr>
    </a:lvl6pPr>
    <a:lvl7pPr indent="1371600" latinLnBrk="0">
      <a:defRPr sz="1200">
        <a:latin typeface="+mn-lt"/>
        <a:ea typeface="+mn-ea"/>
        <a:cs typeface="+mn-cs"/>
        <a:sym typeface="DengXian"/>
      </a:defRPr>
    </a:lvl7pPr>
    <a:lvl8pPr indent="1600200" latinLnBrk="0">
      <a:defRPr sz="1200">
        <a:latin typeface="+mn-lt"/>
        <a:ea typeface="+mn-ea"/>
        <a:cs typeface="+mn-cs"/>
        <a:sym typeface="DengXian"/>
      </a:defRPr>
    </a:lvl8pPr>
    <a:lvl9pPr indent="1828800" latinLnBrk="0">
      <a:defRPr sz="1200">
        <a:latin typeface="+mn-lt"/>
        <a:ea typeface="+mn-ea"/>
        <a:cs typeface="+mn-cs"/>
        <a:sym typeface="DengXian"/>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effectLs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1" name="标题文本"/>
          <p:cNvSpPr txBox="1">
            <a:spLocks noGrp="1"/>
          </p:cNvSpPr>
          <p:nvPr>
            <p:ph type="title" hasCustomPrompt="1"/>
          </p:nvPr>
        </p:nvSpPr>
        <p:spPr>
          <a:xfrm>
            <a:off x="1524000" y="1122362"/>
            <a:ext cx="9144000" cy="2387601"/>
          </a:xfrm>
          <a:prstGeom prst="rect">
            <a:avLst/>
          </a:prstGeom>
        </p:spPr>
        <p:txBody>
          <a:bodyPr anchor="b"/>
          <a:lstStyle>
            <a:lvl1pPr algn="ctr">
              <a:defRPr sz="6000"/>
            </a:lvl1pPr>
          </a:lstStyle>
          <a:p>
            <a:r>
              <a:t>标题文本</a:t>
            </a:r>
          </a:p>
        </p:txBody>
      </p:sp>
      <p:sp>
        <p:nvSpPr>
          <p:cNvPr id="12" name="正文级别 1…"/>
          <p:cNvSpPr txBox="1">
            <a:spLocks noGrp="1"/>
          </p:cNvSpPr>
          <p:nvPr>
            <p:ph type="body" sz="quarter" idx="1" hasCustomPrompt="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20" name="标题文本"/>
          <p:cNvSpPr txBox="1">
            <a:spLocks noGrp="1"/>
          </p:cNvSpPr>
          <p:nvPr>
            <p:ph type="title" hasCustomPrompt="1"/>
          </p:nvPr>
        </p:nvSpPr>
        <p:spPr>
          <a:prstGeom prst="rect">
            <a:avLst/>
          </a:prstGeom>
        </p:spPr>
        <p:txBody>
          <a:bodyPr/>
          <a:lstStyle/>
          <a:p>
            <a:r>
              <a:t>标题文本</a:t>
            </a:r>
          </a:p>
        </p:txBody>
      </p:sp>
      <p:sp>
        <p:nvSpPr>
          <p:cNvPr id="21" name="正文级别 1…"/>
          <p:cNvSpPr txBox="1">
            <a:spLocks noGrp="1"/>
          </p:cNvSpPr>
          <p:nvPr>
            <p:ph type="body" idx="1" hasCustomPrompt="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22"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节标题">
    <p:spTree>
      <p:nvGrpSpPr>
        <p:cNvPr id="1" name=""/>
        <p:cNvGrpSpPr/>
        <p:nvPr/>
      </p:nvGrpSpPr>
      <p:grpSpPr>
        <a:xfrm>
          <a:off x="0" y="0"/>
          <a:ext cx="0" cy="0"/>
          <a:chOff x="0" y="0"/>
          <a:chExt cx="0" cy="0"/>
        </a:xfrm>
      </p:grpSpPr>
      <p:sp>
        <p:nvSpPr>
          <p:cNvPr id="29" name="标题文本"/>
          <p:cNvSpPr txBox="1">
            <a:spLocks noGrp="1"/>
          </p:cNvSpPr>
          <p:nvPr>
            <p:ph type="title" hasCustomPrompt="1"/>
          </p:nvPr>
        </p:nvSpPr>
        <p:spPr>
          <a:xfrm>
            <a:off x="831850" y="1709738"/>
            <a:ext cx="10515600" cy="2852737"/>
          </a:xfrm>
          <a:prstGeom prst="rect">
            <a:avLst/>
          </a:prstGeom>
        </p:spPr>
        <p:txBody>
          <a:bodyPr anchor="b"/>
          <a:lstStyle>
            <a:lvl1pPr>
              <a:defRPr sz="6000"/>
            </a:lvl1pPr>
          </a:lstStyle>
          <a:p>
            <a:r>
              <a:t>标题文本</a:t>
            </a:r>
          </a:p>
        </p:txBody>
      </p:sp>
      <p:sp>
        <p:nvSpPr>
          <p:cNvPr id="30" name="正文级别 1…"/>
          <p:cNvSpPr txBox="1">
            <a:spLocks noGrp="1"/>
          </p:cNvSpPr>
          <p:nvPr>
            <p:ph type="body" sz="quarter" idx="1" hasCustomPrompt="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两项内容">
    <p:spTree>
      <p:nvGrpSpPr>
        <p:cNvPr id="1" name=""/>
        <p:cNvGrpSpPr/>
        <p:nvPr/>
      </p:nvGrpSpPr>
      <p:grpSpPr>
        <a:xfrm>
          <a:off x="0" y="0"/>
          <a:ext cx="0" cy="0"/>
          <a:chOff x="0" y="0"/>
          <a:chExt cx="0" cy="0"/>
        </a:xfrm>
      </p:grpSpPr>
      <p:sp>
        <p:nvSpPr>
          <p:cNvPr id="38" name="标题文本"/>
          <p:cNvSpPr txBox="1">
            <a:spLocks noGrp="1"/>
          </p:cNvSpPr>
          <p:nvPr>
            <p:ph type="title" hasCustomPrompt="1"/>
          </p:nvPr>
        </p:nvSpPr>
        <p:spPr>
          <a:prstGeom prst="rect">
            <a:avLst/>
          </a:prstGeom>
        </p:spPr>
        <p:txBody>
          <a:bodyPr/>
          <a:lstStyle/>
          <a:p>
            <a:r>
              <a:t>标题文本</a:t>
            </a:r>
          </a:p>
        </p:txBody>
      </p:sp>
      <p:sp>
        <p:nvSpPr>
          <p:cNvPr id="39" name="正文级别 1…"/>
          <p:cNvSpPr txBox="1">
            <a:spLocks noGrp="1"/>
          </p:cNvSpPr>
          <p:nvPr>
            <p:ph type="body" sz="half" idx="1" hasCustomPrompt="1"/>
          </p:nvPr>
        </p:nvSpPr>
        <p:spPr>
          <a:xfrm>
            <a:off x="838200" y="1825625"/>
            <a:ext cx="5181600" cy="4351338"/>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40"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比较">
    <p:spTree>
      <p:nvGrpSpPr>
        <p:cNvPr id="1" name=""/>
        <p:cNvGrpSpPr/>
        <p:nvPr/>
      </p:nvGrpSpPr>
      <p:grpSpPr>
        <a:xfrm>
          <a:off x="0" y="0"/>
          <a:ext cx="0" cy="0"/>
          <a:chOff x="0" y="0"/>
          <a:chExt cx="0" cy="0"/>
        </a:xfrm>
      </p:grpSpPr>
      <p:sp>
        <p:nvSpPr>
          <p:cNvPr id="47" name="标题文本"/>
          <p:cNvSpPr txBox="1">
            <a:spLocks noGrp="1"/>
          </p:cNvSpPr>
          <p:nvPr>
            <p:ph type="title" hasCustomPrompt="1"/>
          </p:nvPr>
        </p:nvSpPr>
        <p:spPr>
          <a:xfrm>
            <a:off x="839787" y="365125"/>
            <a:ext cx="10515601" cy="1325563"/>
          </a:xfrm>
          <a:prstGeom prst="rect">
            <a:avLst/>
          </a:prstGeom>
        </p:spPr>
        <p:txBody>
          <a:bodyPr/>
          <a:lstStyle/>
          <a:p>
            <a:r>
              <a:t>标题文本</a:t>
            </a:r>
          </a:p>
        </p:txBody>
      </p:sp>
      <p:sp>
        <p:nvSpPr>
          <p:cNvPr id="48" name="正文级别 1…"/>
          <p:cNvSpPr txBox="1">
            <a:spLocks noGrp="1"/>
          </p:cNvSpPr>
          <p:nvPr>
            <p:ph type="body" sz="quarter" idx="1" hasCustomPrompt="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正文级别 1</a:t>
            </a:r>
          </a:p>
          <a:p>
            <a:pPr lvl="1"/>
            <a:r>
              <a:t>正文级别 2</a:t>
            </a:r>
          </a:p>
          <a:p>
            <a:pPr lvl="2"/>
            <a:r>
              <a:t>正文级别 3</a:t>
            </a:r>
          </a:p>
          <a:p>
            <a:pPr lvl="3"/>
            <a:r>
              <a:t>正文级别 4</a:t>
            </a:r>
          </a:p>
          <a:p>
            <a:pPr lvl="4"/>
            <a:r>
              <a:t>正文级别 5</a:t>
            </a:r>
          </a:p>
        </p:txBody>
      </p:sp>
      <p:sp>
        <p:nvSpPr>
          <p:cNvPr id="49" name="文本占位符 4"/>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p>
        </p:txBody>
      </p:sp>
      <p:sp>
        <p:nvSpPr>
          <p:cNvPr id="50"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57" name="标题文本"/>
          <p:cNvSpPr txBox="1">
            <a:spLocks noGrp="1"/>
          </p:cNvSpPr>
          <p:nvPr>
            <p:ph type="title" hasCustomPrompt="1"/>
          </p:nvPr>
        </p:nvSpPr>
        <p:spPr>
          <a:prstGeom prst="rect">
            <a:avLst/>
          </a:prstGeom>
        </p:spPr>
        <p:txBody>
          <a:bodyPr/>
          <a:lstStyle/>
          <a:p>
            <a:r>
              <a:t>标题文本</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6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内容与标题">
    <p:spTree>
      <p:nvGrpSpPr>
        <p:cNvPr id="1" name=""/>
        <p:cNvGrpSpPr/>
        <p:nvPr/>
      </p:nvGrpSpPr>
      <p:grpSpPr>
        <a:xfrm>
          <a:off x="0" y="0"/>
          <a:ext cx="0" cy="0"/>
          <a:chOff x="0" y="0"/>
          <a:chExt cx="0" cy="0"/>
        </a:xfrm>
      </p:grpSpPr>
      <p:sp>
        <p:nvSpPr>
          <p:cNvPr id="72" name="标题文本"/>
          <p:cNvSpPr txBox="1">
            <a:spLocks noGrp="1"/>
          </p:cNvSpPr>
          <p:nvPr>
            <p:ph type="title" hasCustomPrompt="1"/>
          </p:nvPr>
        </p:nvSpPr>
        <p:spPr>
          <a:xfrm>
            <a:off x="839787" y="457200"/>
            <a:ext cx="3932239" cy="1600200"/>
          </a:xfrm>
          <a:prstGeom prst="rect">
            <a:avLst/>
          </a:prstGeom>
        </p:spPr>
        <p:txBody>
          <a:bodyPr anchor="b"/>
          <a:lstStyle>
            <a:lvl1pPr>
              <a:defRPr sz="3200"/>
            </a:lvl1pPr>
          </a:lstStyle>
          <a:p>
            <a:r>
              <a:t>标题文本</a:t>
            </a:r>
          </a:p>
        </p:txBody>
      </p:sp>
      <p:sp>
        <p:nvSpPr>
          <p:cNvPr id="73" name="正文级别 1…"/>
          <p:cNvSpPr txBox="1">
            <a:spLocks noGrp="1"/>
          </p:cNvSpPr>
          <p:nvPr>
            <p:ph type="body" sz="half" idx="1" hasCustomPrompt="1"/>
          </p:nvPr>
        </p:nvSpPr>
        <p:spPr>
          <a:xfrm>
            <a:off x="5183187" y="987425"/>
            <a:ext cx="6172201" cy="4873625"/>
          </a:xfrm>
          <a:prstGeom prst="rect">
            <a:avLst/>
          </a:prstGeom>
        </p:spPr>
        <p:txBody>
          <a:bodyPr/>
          <a:lstStyle>
            <a:lvl1pPr>
              <a:defRPr sz="3200"/>
            </a:lvl1pPr>
            <a:lvl2pPr marL="718185" indent="-260985">
              <a:defRPr sz="3200"/>
            </a:lvl2pPr>
            <a:lvl3pPr marL="1219200" indent="-304800">
              <a:defRPr sz="3200"/>
            </a:lvl3pPr>
            <a:lvl4pPr marL="1737360" indent="-365760">
              <a:defRPr sz="3200"/>
            </a:lvl4pPr>
            <a:lvl5pPr marL="2194560" indent="-365760">
              <a:defRPr sz="3200"/>
            </a:lvl5pPr>
          </a:lstStyle>
          <a:p>
            <a:r>
              <a:t>正文级别 1</a:t>
            </a:r>
          </a:p>
          <a:p>
            <a:pPr lvl="1"/>
            <a:r>
              <a:t>正文级别 2</a:t>
            </a:r>
          </a:p>
          <a:p>
            <a:pPr lvl="2"/>
            <a:r>
              <a:t>正文级别 3</a:t>
            </a:r>
          </a:p>
          <a:p>
            <a:pPr lvl="3"/>
            <a:r>
              <a:t>正文级别 4</a:t>
            </a:r>
          </a:p>
          <a:p>
            <a:pPr lvl="4"/>
            <a:r>
              <a:t>正文级别 5</a:t>
            </a:r>
          </a:p>
        </p:txBody>
      </p:sp>
      <p:sp>
        <p:nvSpPr>
          <p:cNvPr id="74" name="文本占位符 3"/>
          <p:cNvSpPr>
            <a:spLocks noGrp="1"/>
          </p:cNvSpPr>
          <p:nvPr>
            <p:ph type="body" sz="quarter" idx="13"/>
          </p:nvPr>
        </p:nvSpPr>
        <p:spPr>
          <a:xfrm>
            <a:off x="839787" y="2057400"/>
            <a:ext cx="3932238" cy="3811588"/>
          </a:xfrm>
          <a:prstGeom prst="rect">
            <a:avLst/>
          </a:prstGeom>
        </p:spPr>
        <p:txBody>
          <a:bodyPr/>
          <a:lstStyle/>
          <a:p>
            <a:pPr marL="0" indent="0">
              <a:buSzTx/>
              <a:buFontTx/>
              <a:buNone/>
              <a:defRPr sz="1600"/>
            </a:pPr>
          </a:p>
        </p:txBody>
      </p:sp>
      <p:sp>
        <p:nvSpPr>
          <p:cNvPr id="7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82" name="标题文本"/>
          <p:cNvSpPr txBox="1">
            <a:spLocks noGrp="1"/>
          </p:cNvSpPr>
          <p:nvPr>
            <p:ph type="title" hasCustomPrompt="1"/>
          </p:nvPr>
        </p:nvSpPr>
        <p:spPr>
          <a:xfrm>
            <a:off x="839787" y="457200"/>
            <a:ext cx="3932239" cy="1600200"/>
          </a:xfrm>
          <a:prstGeom prst="rect">
            <a:avLst/>
          </a:prstGeom>
        </p:spPr>
        <p:txBody>
          <a:bodyPr anchor="b"/>
          <a:lstStyle>
            <a:lvl1pPr>
              <a:defRPr sz="3200"/>
            </a:lvl1pPr>
          </a:lstStyle>
          <a:p>
            <a:r>
              <a:t>标题文本</a:t>
            </a:r>
          </a:p>
        </p:txBody>
      </p:sp>
      <p:sp>
        <p:nvSpPr>
          <p:cNvPr id="83" name="图片占位符 2"/>
          <p:cNvSpPr>
            <a:spLocks noGrp="1"/>
          </p:cNvSpPr>
          <p:nvPr>
            <p:ph type="pic" sz="half" idx="13"/>
          </p:nvPr>
        </p:nvSpPr>
        <p:spPr>
          <a:xfrm>
            <a:off x="5183187" y="987425"/>
            <a:ext cx="6172201" cy="4873625"/>
          </a:xfrm>
          <a:prstGeom prst="rect">
            <a:avLst/>
          </a:prstGeom>
        </p:spPr>
        <p:txBody>
          <a:bodyPr lIns="91439" rIns="91439">
            <a:noAutofit/>
          </a:bodyPr>
          <a:lstStyle/>
          <a:p/>
        </p:txBody>
      </p:sp>
      <p:sp>
        <p:nvSpPr>
          <p:cNvPr id="84" name="正文级别 1…"/>
          <p:cNvSpPr txBox="1">
            <a:spLocks noGrp="1"/>
          </p:cNvSpPr>
          <p:nvPr>
            <p:ph type="body" sz="quarter" idx="1" hasCustomPrompt="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正文级别 1</a:t>
            </a:r>
          </a:p>
          <a:p>
            <a:pPr lvl="1"/>
            <a:r>
              <a:t>正文级别 2</a:t>
            </a:r>
          </a:p>
          <a:p>
            <a:pPr lvl="2"/>
            <a:r>
              <a:t>正文级别 3</a:t>
            </a:r>
          </a:p>
          <a:p>
            <a:pPr lvl="3"/>
            <a:r>
              <a:t>正文级别 4</a:t>
            </a:r>
          </a:p>
          <a:p>
            <a:pPr lvl="4"/>
            <a:r>
              <a:t>正文级别 5</a:t>
            </a:r>
          </a:p>
        </p:txBody>
      </p:sp>
      <p:sp>
        <p:nvSpPr>
          <p:cNvPr id="8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image" Target="../media/image1.pn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838200" y="365125"/>
            <a:ext cx="10515600" cy="1325563"/>
          </a:xfrm>
          <a:prstGeom prst="rect">
            <a:avLst/>
          </a:prstGeom>
          <a:ln w="12700">
            <a:miter lim="400000"/>
          </a:ln>
        </p:spPr>
        <p:txBody>
          <a:bodyPr lIns="45719" rIns="45719" anchor="ctr">
            <a:normAutofit/>
          </a:bodyPr>
          <a:lstStyle/>
          <a:p>
            <a:r>
              <a:t>标题文本</a:t>
            </a:r>
          </a:p>
        </p:txBody>
      </p:sp>
      <p:sp>
        <p:nvSpPr>
          <p:cNvPr id="3" name="正文级别 1…"/>
          <p:cNvSpPr txBox="1">
            <a:spLocks noGrp="1"/>
          </p:cNvSpPr>
          <p:nvPr>
            <p:ph type="body" idx="1"/>
          </p:nvPr>
        </p:nvSpPr>
        <p:spPr>
          <a:xfrm>
            <a:off x="838200" y="1825625"/>
            <a:ext cx="10515600" cy="4351338"/>
          </a:xfrm>
          <a:prstGeom prst="rect">
            <a:avLst/>
          </a:prstGeom>
          <a:ln w="12700">
            <a:miter lim="400000"/>
          </a:ln>
        </p:spPr>
        <p:txBody>
          <a:bodyPr lIns="45719" rIns="45719">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080144" y="6404292"/>
            <a:ext cx="273657"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p:titleStyle>
    <p:bodyStyle>
      <a:lvl1pPr marL="228600" marR="0" indent="-228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1pPr>
      <a:lvl2pPr marL="723900" marR="0" indent="-2667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2pPr>
      <a:lvl3pPr marL="1234440" marR="0" indent="-32004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3pPr>
      <a:lvl4pPr marL="17272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4pPr>
      <a:lvl5pPr marL="21844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5pPr>
      <a:lvl6pPr marL="26416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6pPr>
      <a:lvl7pPr marL="30988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7pPr>
      <a:lvl8pPr marL="35560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8pPr>
      <a:lvl9pPr marL="40132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9pPr>
    </p:bodyStyle>
    <p:otherStyle>
      <a:lvl1pPr marL="0" marR="0" indent="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1pPr>
      <a:lvl2pPr marL="0" marR="0" indent="4572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2pPr>
      <a:lvl3pPr marL="0" marR="0" indent="9144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3pPr>
      <a:lvl4pPr marL="0" marR="0" indent="13716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4pPr>
      <a:lvl5pPr marL="0" marR="0" indent="18288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5pPr>
      <a:lvl6pPr marL="0" marR="0" indent="22860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6pPr>
      <a:lvl7pPr marL="0" marR="0" indent="27432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7pPr>
      <a:lvl8pPr marL="0" marR="0" indent="32004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8pPr>
      <a:lvl9pPr marL="0" marR="0" indent="36576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5.png"/><Relationship Id="rId2" Type="http://schemas.openxmlformats.org/officeDocument/2006/relationships/tags" Target="../tags/tag25.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openxmlformats.org/officeDocument/2006/relationships/image" Target="../media/image26.png"/><Relationship Id="rId2" Type="http://schemas.openxmlformats.org/officeDocument/2006/relationships/tags" Target="../tags/tag26.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7.png"/><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2.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image" Target="../media/image7.png"/><Relationship Id="rId4" Type="http://schemas.openxmlformats.org/officeDocument/2006/relationships/tags" Target="../tags/tag2.xml"/><Relationship Id="rId3" Type="http://schemas.openxmlformats.org/officeDocument/2006/relationships/image" Target="../media/image6.png"/><Relationship Id="rId2" Type="http://schemas.openxmlformats.org/officeDocument/2006/relationships/tags" Target="../tags/tag1.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2.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image" Target="../media/image9.png"/><Relationship Id="rId4" Type="http://schemas.openxmlformats.org/officeDocument/2006/relationships/tags" Target="../tags/tag6.xml"/><Relationship Id="rId3" Type="http://schemas.openxmlformats.org/officeDocument/2006/relationships/image" Target="../media/image8.png"/><Relationship Id="rId2" Type="http://schemas.openxmlformats.org/officeDocument/2006/relationships/tags" Target="../tags/tag5.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image" Target="../media/image12.png"/><Relationship Id="rId7" Type="http://schemas.openxmlformats.org/officeDocument/2006/relationships/tags" Target="../tags/tag12.xml"/><Relationship Id="rId6" Type="http://schemas.openxmlformats.org/officeDocument/2006/relationships/image" Target="../media/image11.png"/><Relationship Id="rId5" Type="http://schemas.openxmlformats.org/officeDocument/2006/relationships/tags" Target="../tags/tag11.xml"/><Relationship Id="rId4" Type="http://schemas.openxmlformats.org/officeDocument/2006/relationships/image" Target="../media/image10.png"/><Relationship Id="rId34" Type="http://schemas.openxmlformats.org/officeDocument/2006/relationships/notesSlide" Target="../notesSlides/notesSlide5.xml"/><Relationship Id="rId33" Type="http://schemas.openxmlformats.org/officeDocument/2006/relationships/slideLayout" Target="../slideLayouts/slideLayout2.xml"/><Relationship Id="rId32" Type="http://schemas.openxmlformats.org/officeDocument/2006/relationships/image" Target="../media/image24.png"/><Relationship Id="rId31" Type="http://schemas.openxmlformats.org/officeDocument/2006/relationships/tags" Target="../tags/tag24.xml"/><Relationship Id="rId30" Type="http://schemas.openxmlformats.org/officeDocument/2006/relationships/image" Target="../media/image23.png"/><Relationship Id="rId3" Type="http://schemas.openxmlformats.org/officeDocument/2006/relationships/tags" Target="../tags/tag10.xml"/><Relationship Id="rId29" Type="http://schemas.openxmlformats.org/officeDocument/2006/relationships/tags" Target="../tags/tag23.xml"/><Relationship Id="rId28" Type="http://schemas.openxmlformats.org/officeDocument/2006/relationships/image" Target="../media/image22.png"/><Relationship Id="rId27" Type="http://schemas.openxmlformats.org/officeDocument/2006/relationships/tags" Target="../tags/tag22.xml"/><Relationship Id="rId26" Type="http://schemas.openxmlformats.org/officeDocument/2006/relationships/image" Target="../media/image21.png"/><Relationship Id="rId25" Type="http://schemas.openxmlformats.org/officeDocument/2006/relationships/tags" Target="../tags/tag21.xml"/><Relationship Id="rId24" Type="http://schemas.openxmlformats.org/officeDocument/2006/relationships/image" Target="../media/image20.png"/><Relationship Id="rId23" Type="http://schemas.openxmlformats.org/officeDocument/2006/relationships/tags" Target="../tags/tag20.xml"/><Relationship Id="rId22" Type="http://schemas.openxmlformats.org/officeDocument/2006/relationships/image" Target="../media/image19.png"/><Relationship Id="rId21" Type="http://schemas.openxmlformats.org/officeDocument/2006/relationships/tags" Target="../tags/tag19.xml"/><Relationship Id="rId20" Type="http://schemas.openxmlformats.org/officeDocument/2006/relationships/image" Target="../media/image18.png"/><Relationship Id="rId2" Type="http://schemas.openxmlformats.org/officeDocument/2006/relationships/tags" Target="../tags/tag9.xml"/><Relationship Id="rId19" Type="http://schemas.openxmlformats.org/officeDocument/2006/relationships/tags" Target="../tags/tag18.xml"/><Relationship Id="rId18" Type="http://schemas.openxmlformats.org/officeDocument/2006/relationships/image" Target="../media/image17.png"/><Relationship Id="rId17" Type="http://schemas.openxmlformats.org/officeDocument/2006/relationships/tags" Target="../tags/tag17.xml"/><Relationship Id="rId16" Type="http://schemas.openxmlformats.org/officeDocument/2006/relationships/image" Target="../media/image16.png"/><Relationship Id="rId15" Type="http://schemas.openxmlformats.org/officeDocument/2006/relationships/tags" Target="../tags/tag16.xml"/><Relationship Id="rId14" Type="http://schemas.openxmlformats.org/officeDocument/2006/relationships/image" Target="../media/image15.png"/><Relationship Id="rId13" Type="http://schemas.openxmlformats.org/officeDocument/2006/relationships/tags" Target="../tags/tag15.xml"/><Relationship Id="rId12" Type="http://schemas.openxmlformats.org/officeDocument/2006/relationships/image" Target="../media/image14.png"/><Relationship Id="rId11" Type="http://schemas.openxmlformats.org/officeDocument/2006/relationships/tags" Target="../tags/tag14.xml"/><Relationship Id="rId10" Type="http://schemas.openxmlformats.org/officeDocument/2006/relationships/image" Target="../media/image13.png"/><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logo.png" descr="logo.png"/>
          <p:cNvPicPr>
            <a:picLocks noChangeAspect="1"/>
          </p:cNvPicPr>
          <p:nvPr/>
        </p:nvPicPr>
        <p:blipFill>
          <a:blip r:embed="rId1"/>
          <a:stretch>
            <a:fillRect/>
          </a:stretch>
        </p:blipFill>
        <p:spPr>
          <a:xfrm>
            <a:off x="5509790" y="1338381"/>
            <a:ext cx="949716" cy="1372456"/>
          </a:xfrm>
          <a:prstGeom prst="rect">
            <a:avLst/>
          </a:prstGeom>
          <a:ln w="12700">
            <a:miter lim="400000"/>
            <a:headEnd/>
            <a:tailEnd/>
          </a:ln>
        </p:spPr>
      </p:pic>
      <p:sp>
        <p:nvSpPr>
          <p:cNvPr id="55" name="文本框 54"/>
          <p:cNvSpPr txBox="1"/>
          <p:nvPr/>
        </p:nvSpPr>
        <p:spPr>
          <a:xfrm>
            <a:off x="427990" y="3022600"/>
            <a:ext cx="11336655" cy="2306955"/>
          </a:xfrm>
          <a:prstGeom prst="rect">
            <a:avLst/>
          </a:prstGeom>
          <a:noFill/>
        </p:spPr>
        <p:txBody>
          <a:bodyPr wrap="square" rtlCol="0">
            <a:spAutoFit/>
          </a:bodyPr>
          <a:p>
            <a:pPr algn="ctr"/>
            <a:r>
              <a:rPr lang="zh-CN" altLang="en-US" sz="3200" dirty="0" smtClean="0">
                <a:solidFill>
                  <a:schemeClr val="bg1"/>
                </a:solidFill>
                <a:latin typeface="微软雅黑" charset="0"/>
                <a:ea typeface="微软雅黑" charset="0"/>
                <a:cs typeface="+mj-lt"/>
                <a:sym typeface="Arial" panose="020B0604020202090204" pitchFamily="34" charset="0"/>
              </a:rPr>
              <a:t>评估开源数据集的长期使用模式</a:t>
            </a:r>
            <a:r>
              <a:rPr lang="en-US" altLang="zh-CN" sz="3200" dirty="0" smtClean="0">
                <a:solidFill>
                  <a:schemeClr val="bg1"/>
                </a:solidFill>
                <a:latin typeface="微软雅黑" charset="0"/>
                <a:ea typeface="微软雅黑" charset="0"/>
                <a:cs typeface="+mj-lt"/>
                <a:sym typeface="Arial" panose="020B0604020202090204" pitchFamily="34" charset="0"/>
              </a:rPr>
              <a:t>：</a:t>
            </a:r>
            <a:r>
              <a:rPr lang="zh-CN" altLang="en-US" sz="3200" dirty="0" smtClean="0">
                <a:solidFill>
                  <a:schemeClr val="bg1"/>
                </a:solidFill>
                <a:latin typeface="微软雅黑" charset="0"/>
                <a:ea typeface="微软雅黑" charset="0"/>
                <a:cs typeface="+mj-lt"/>
                <a:sym typeface="Arial" panose="020B0604020202090204" pitchFamily="34" charset="0"/>
              </a:rPr>
              <a:t>一种引用网络</a:t>
            </a:r>
            <a:r>
              <a:rPr lang="zh-CN" altLang="en-US" sz="3200" dirty="0" smtClean="0">
                <a:solidFill>
                  <a:schemeClr val="bg1"/>
                </a:solidFill>
                <a:latin typeface="微软雅黑" charset="0"/>
                <a:ea typeface="微软雅黑" charset="0"/>
                <a:cs typeface="+mj-lt"/>
                <a:sym typeface="Arial" panose="020B0604020202090204" pitchFamily="34" charset="0"/>
              </a:rPr>
              <a:t>视角</a:t>
            </a:r>
            <a:endParaRPr lang="zh-CN" altLang="en-US" sz="3200" dirty="0" smtClean="0">
              <a:solidFill>
                <a:schemeClr val="bg1"/>
              </a:solidFill>
              <a:latin typeface="微软雅黑" charset="0"/>
              <a:ea typeface="微软雅黑" charset="0"/>
              <a:cs typeface="+mj-lt"/>
              <a:sym typeface="Arial" panose="020B0604020202090204" pitchFamily="34" charset="0"/>
            </a:endParaRPr>
          </a:p>
          <a:p>
            <a:pPr algn="ctr"/>
            <a:endParaRPr lang="zh-CN" altLang="en-US" sz="2800" dirty="0" smtClean="0">
              <a:solidFill>
                <a:schemeClr val="bg1"/>
              </a:solidFill>
              <a:latin typeface="微软雅黑" charset="0"/>
              <a:ea typeface="微软雅黑" charset="0"/>
              <a:cs typeface="+mj-lt"/>
              <a:sym typeface="Arial" panose="020B0604020202090204" pitchFamily="34" charset="0"/>
            </a:endParaRPr>
          </a:p>
          <a:p>
            <a:pPr marL="2286000" lvl="5" indent="457200" algn="l"/>
            <a:endParaRPr lang="zh-CN" altLang="en-US" sz="2800" dirty="0" smtClean="0">
              <a:solidFill>
                <a:schemeClr val="bg1"/>
              </a:solidFill>
              <a:latin typeface="微软雅黑" charset="0"/>
              <a:ea typeface="微软雅黑" charset="0"/>
              <a:cs typeface="+mj-lt"/>
              <a:sym typeface="Arial" panose="020B0604020202090204" pitchFamily="34" charset="0"/>
            </a:endParaRPr>
          </a:p>
          <a:p>
            <a:pPr marL="2286000" lvl="5" indent="457200" algn="l"/>
            <a:r>
              <a:rPr lang="zh-CN" altLang="en-US" sz="2800" dirty="0" smtClean="0">
                <a:solidFill>
                  <a:schemeClr val="bg1"/>
                </a:solidFill>
                <a:latin typeface="微软雅黑" charset="0"/>
                <a:ea typeface="微软雅黑" charset="0"/>
                <a:cs typeface="+mj-lt"/>
                <a:sym typeface="Arial" panose="020B0604020202090204" pitchFamily="34" charset="0"/>
              </a:rPr>
              <a:t>参赛选手</a:t>
            </a:r>
            <a:r>
              <a:rPr lang="en-US" altLang="zh-CN" sz="2800" dirty="0" smtClean="0">
                <a:solidFill>
                  <a:schemeClr val="bg1"/>
                </a:solidFill>
                <a:latin typeface="微软雅黑" charset="0"/>
                <a:ea typeface="微软雅黑" charset="0"/>
                <a:cs typeface="+mj-lt"/>
                <a:sym typeface="Arial" panose="020B0604020202090204" pitchFamily="34" charset="0"/>
              </a:rPr>
              <a:t>：</a:t>
            </a:r>
            <a:r>
              <a:rPr lang="zh-CN" altLang="en-US" sz="2800" dirty="0" smtClean="0">
                <a:solidFill>
                  <a:schemeClr val="bg1"/>
                </a:solidFill>
                <a:latin typeface="微软雅黑" charset="0"/>
                <a:ea typeface="微软雅黑" charset="0"/>
                <a:cs typeface="+mj-lt"/>
                <a:sym typeface="Arial" panose="020B0604020202090204" pitchFamily="34" charset="0"/>
              </a:rPr>
              <a:t>张雨昂</a:t>
            </a:r>
            <a:r>
              <a:rPr lang="en-US" altLang="zh-CN" sz="2800" dirty="0" smtClean="0">
                <a:solidFill>
                  <a:schemeClr val="bg1"/>
                </a:solidFill>
                <a:latin typeface="微软雅黑" charset="0"/>
                <a:ea typeface="微软雅黑" charset="0"/>
                <a:cs typeface="+mj-lt"/>
                <a:sym typeface="Arial" panose="020B0604020202090204" pitchFamily="34" charset="0"/>
              </a:rPr>
              <a:t> </a:t>
            </a:r>
            <a:r>
              <a:rPr lang="zh-CN" altLang="en-US" sz="2800" dirty="0" smtClean="0">
                <a:solidFill>
                  <a:schemeClr val="bg1"/>
                </a:solidFill>
                <a:latin typeface="微软雅黑" charset="0"/>
                <a:ea typeface="微软雅黑" charset="0"/>
                <a:cs typeface="+mj-lt"/>
                <a:sym typeface="Arial" panose="020B0604020202090204" pitchFamily="34" charset="0"/>
              </a:rPr>
              <a:t>张雨欣</a:t>
            </a:r>
            <a:r>
              <a:rPr lang="en-US" altLang="zh-CN" sz="2800" dirty="0" smtClean="0">
                <a:solidFill>
                  <a:schemeClr val="bg1"/>
                </a:solidFill>
                <a:latin typeface="微软雅黑" charset="0"/>
                <a:ea typeface="微软雅黑" charset="0"/>
                <a:cs typeface="+mj-lt"/>
                <a:sym typeface="Arial" panose="020B0604020202090204" pitchFamily="34" charset="0"/>
              </a:rPr>
              <a:t> </a:t>
            </a:r>
            <a:r>
              <a:rPr lang="zh-CN" altLang="en-US" sz="2800" dirty="0" smtClean="0">
                <a:solidFill>
                  <a:schemeClr val="bg1"/>
                </a:solidFill>
                <a:latin typeface="微软雅黑" charset="0"/>
                <a:ea typeface="微软雅黑" charset="0"/>
                <a:cs typeface="+mj-lt"/>
                <a:sym typeface="Arial" panose="020B0604020202090204" pitchFamily="34" charset="0"/>
              </a:rPr>
              <a:t>彭佳恒</a:t>
            </a:r>
            <a:endParaRPr lang="zh-CN" altLang="en-US" sz="2800" dirty="0" smtClean="0">
              <a:solidFill>
                <a:schemeClr val="bg1"/>
              </a:solidFill>
              <a:latin typeface="微软雅黑" charset="0"/>
              <a:ea typeface="微软雅黑" charset="0"/>
              <a:cs typeface="+mj-lt"/>
              <a:sym typeface="Arial" panose="020B0604020202090204" pitchFamily="34" charset="0"/>
            </a:endParaRPr>
          </a:p>
          <a:p>
            <a:pPr marL="2286000" lvl="5" indent="457200" algn="l"/>
            <a:r>
              <a:rPr lang="zh-CN" altLang="en-US" sz="2800" dirty="0" smtClean="0">
                <a:solidFill>
                  <a:schemeClr val="bg1"/>
                </a:solidFill>
                <a:latin typeface="微软雅黑" charset="0"/>
                <a:ea typeface="微软雅黑" charset="0"/>
                <a:cs typeface="+mj-lt"/>
                <a:sym typeface="Arial" panose="020B0604020202090204" pitchFamily="34" charset="0"/>
              </a:rPr>
              <a:t>指导教师</a:t>
            </a:r>
            <a:r>
              <a:rPr lang="en-US" altLang="zh-CN" sz="2800" dirty="0" smtClean="0">
                <a:solidFill>
                  <a:schemeClr val="bg1"/>
                </a:solidFill>
                <a:latin typeface="微软雅黑" charset="0"/>
                <a:ea typeface="微软雅黑" charset="0"/>
                <a:cs typeface="+mj-lt"/>
                <a:sym typeface="Arial" panose="020B0604020202090204" pitchFamily="34" charset="0"/>
              </a:rPr>
              <a:t>：</a:t>
            </a:r>
            <a:r>
              <a:rPr lang="zh-CN" altLang="en-US" sz="2800" dirty="0" smtClean="0">
                <a:solidFill>
                  <a:schemeClr val="bg1"/>
                </a:solidFill>
                <a:latin typeface="微软雅黑" charset="0"/>
                <a:ea typeface="微软雅黑" charset="0"/>
                <a:cs typeface="+mj-lt"/>
                <a:sym typeface="Arial" panose="020B0604020202090204" pitchFamily="34" charset="0"/>
              </a:rPr>
              <a:t>王伟</a:t>
            </a:r>
            <a:endParaRPr lang="zh-CN" altLang="en-US" sz="2800" dirty="0" smtClean="0">
              <a:solidFill>
                <a:schemeClr val="bg1"/>
              </a:solidFill>
              <a:latin typeface="微软雅黑" charset="0"/>
              <a:ea typeface="微软雅黑" charset="0"/>
              <a:cs typeface="+mj-lt"/>
              <a:sym typeface="Arial" panose="020B0604020202090204" pitchFamily="34" charset="0"/>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 name="图像" descr="图像"/>
          <p:cNvPicPr>
            <a:picLocks noChangeAspect="1"/>
          </p:cNvPicPr>
          <p:nvPr/>
        </p:nvPicPr>
        <p:blipFill>
          <a:blip r:embed="rId1"/>
          <a:stretch>
            <a:fillRect/>
          </a:stretch>
        </p:blipFill>
        <p:spPr>
          <a:xfrm>
            <a:off x="10085267" y="6111469"/>
            <a:ext cx="1137058" cy="501892"/>
          </a:xfrm>
          <a:prstGeom prst="rect">
            <a:avLst/>
          </a:prstGeom>
          <a:ln w="12700">
            <a:miter lim="400000"/>
            <a:headEnd/>
            <a:tailEnd/>
          </a:ln>
        </p:spPr>
      </p:pic>
      <p:sp>
        <p:nvSpPr>
          <p:cNvPr id="226" name="矩形"/>
          <p:cNvSpPr/>
          <p:nvPr/>
        </p:nvSpPr>
        <p:spPr>
          <a:xfrm>
            <a:off x="0" y="228147"/>
            <a:ext cx="228115" cy="596224"/>
          </a:xfrm>
          <a:prstGeom prst="rect">
            <a:avLst/>
          </a:prstGeom>
          <a:solidFill>
            <a:srgbClr val="9AD744"/>
          </a:solidFill>
          <a:ln w="12700">
            <a:miter lim="400000"/>
          </a:ln>
        </p:spPr>
        <p:txBody>
          <a:bodyPr lIns="45719" rIns="45719" anchor="ctr"/>
          <a:lstStyle/>
          <a:p/>
        </p:txBody>
      </p:sp>
      <p:sp>
        <p:nvSpPr>
          <p:cNvPr id="227" name="0X"/>
          <p:cNvSpPr txBox="1"/>
          <p:nvPr/>
        </p:nvSpPr>
        <p:spPr>
          <a:xfrm>
            <a:off x="407602" y="122626"/>
            <a:ext cx="804064" cy="861774"/>
          </a:xfrm>
          <a:prstGeom prst="rect">
            <a:avLst/>
          </a:prstGeom>
          <a:ln w="12700">
            <a:miter lim="400000"/>
          </a:ln>
        </p:spPr>
        <p:txBody>
          <a:bodyPr wrap="none" lIns="45719" rIns="45719">
            <a:spAutoFit/>
          </a:bodyPr>
          <a:lstStyle>
            <a:lvl1pPr>
              <a:defRPr sz="5000" b="1">
                <a:solidFill>
                  <a:srgbClr val="07A1D7"/>
                </a:solidFill>
                <a:latin typeface="Arial" panose="020B0604020202090204"/>
                <a:ea typeface="Arial" panose="020B0604020202090204"/>
                <a:cs typeface="Arial" panose="020B0604020202090204"/>
                <a:sym typeface="Arial" panose="020B0604020202090204"/>
              </a:defRPr>
            </a:lvl1pPr>
          </a:lstStyle>
          <a:p>
            <a:r>
              <a:rPr dirty="0"/>
              <a:t>0</a:t>
            </a:r>
            <a:r>
              <a:rPr lang="en-US" altLang="zh-CN" dirty="0"/>
              <a:t>2</a:t>
            </a:r>
            <a:endParaRPr dirty="0"/>
          </a:p>
        </p:txBody>
      </p:sp>
      <p:sp>
        <p:nvSpPr>
          <p:cNvPr id="230" name="线条"/>
          <p:cNvSpPr/>
          <p:nvPr/>
        </p:nvSpPr>
        <p:spPr>
          <a:xfrm flipV="1">
            <a:off x="1271037" y="230253"/>
            <a:ext cx="213541" cy="592013"/>
          </a:xfrm>
          <a:prstGeom prst="line">
            <a:avLst/>
          </a:prstGeom>
          <a:ln w="12700">
            <a:solidFill>
              <a:srgbClr val="9AD744"/>
            </a:solidFill>
            <a:miter/>
          </a:ln>
        </p:spPr>
        <p:txBody>
          <a:bodyPr lIns="45719" rIns="45719"/>
          <a:lstStyle/>
          <a:p/>
        </p:txBody>
      </p:sp>
      <p:pic>
        <p:nvPicPr>
          <p:cNvPr id="5" name="图片 4"/>
          <p:cNvPicPr>
            <a:picLocks noChangeAspect="1"/>
          </p:cNvPicPr>
          <p:nvPr>
            <p:custDataLst>
              <p:tags r:id="rId2"/>
            </p:custDataLst>
          </p:nvPr>
        </p:nvPicPr>
        <p:blipFill>
          <a:blip r:embed="rId3"/>
          <a:stretch>
            <a:fillRect/>
          </a:stretch>
        </p:blipFill>
        <p:spPr>
          <a:xfrm>
            <a:off x="142733" y="983954"/>
            <a:ext cx="11906534" cy="2729821"/>
          </a:xfrm>
          <a:prstGeom prst="rect">
            <a:avLst/>
          </a:prstGeom>
        </p:spPr>
      </p:pic>
      <p:sp>
        <p:nvSpPr>
          <p:cNvPr id="6" name="文本框 5"/>
          <p:cNvSpPr txBox="1"/>
          <p:nvPr/>
        </p:nvSpPr>
        <p:spPr>
          <a:xfrm>
            <a:off x="1544404" y="361861"/>
            <a:ext cx="1875837" cy="4603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sz="2400" dirty="0">
                <a:solidFill>
                  <a:schemeClr val="bg1"/>
                </a:solidFill>
                <a:sym typeface="Arial" panose="020B0604020202090204"/>
              </a:rPr>
              <a:t>方法</a:t>
            </a:r>
            <a:r>
              <a:rPr lang="zh-CN" altLang="en-US" sz="2400" dirty="0">
                <a:solidFill>
                  <a:schemeClr val="bg1"/>
                </a:solidFill>
                <a:sym typeface="Arial" panose="020B0604020202090204"/>
              </a:rPr>
              <a:t>框架</a:t>
            </a:r>
            <a:endParaRPr lang="zh-CN" altLang="en-US" sz="2400" dirty="0">
              <a:solidFill>
                <a:schemeClr val="bg1"/>
              </a:solidFill>
              <a:sym typeface="Arial" panose="020B0604020202090204"/>
            </a:endParaRPr>
          </a:p>
        </p:txBody>
      </p:sp>
      <p:sp>
        <p:nvSpPr>
          <p:cNvPr id="9" name="文本框 8"/>
          <p:cNvSpPr txBox="1"/>
          <p:nvPr/>
        </p:nvSpPr>
        <p:spPr>
          <a:xfrm>
            <a:off x="794275" y="4008725"/>
            <a:ext cx="10312833" cy="19380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p>
            <a:pPr>
              <a:buFont typeface="Arial" panose="020B0604020202090204" pitchFamily="34" charset="0"/>
            </a:pPr>
            <a:r>
              <a:rPr lang="zh-CN" altLang="en-US" sz="2400" dirty="0">
                <a:solidFill>
                  <a:schemeClr val="bg1"/>
                </a:solidFill>
                <a:latin typeface="微软雅黑" charset="0"/>
                <a:ea typeface="微软雅黑" charset="0"/>
                <a:cs typeface="微软雅黑" charset="0"/>
              </a:rPr>
              <a:t>左侧</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可以通过</a:t>
            </a:r>
            <a:r>
              <a:rPr lang="en-US" altLang="zh-CN" sz="2400" dirty="0">
                <a:solidFill>
                  <a:schemeClr val="bg1"/>
                </a:solidFill>
                <a:latin typeface="微软雅黑" charset="0"/>
                <a:ea typeface="微软雅黑" charset="0"/>
                <a:cs typeface="微软雅黑" charset="0"/>
              </a:rPr>
              <a:t>Paperwithcode</a:t>
            </a:r>
            <a:r>
              <a:rPr lang="zh-CN" altLang="en-US" sz="2400" dirty="0">
                <a:solidFill>
                  <a:schemeClr val="bg1"/>
                </a:solidFill>
                <a:latin typeface="微软雅黑" charset="0"/>
                <a:ea typeface="微软雅黑" charset="0"/>
                <a:cs typeface="微软雅黑" charset="0"/>
              </a:rPr>
              <a:t>网站获取这些开源数据集的模态</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种类</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每个开源数据集对应的</a:t>
            </a:r>
            <a:r>
              <a:rPr lang="en-US" altLang="zh-CN" sz="2400" dirty="0">
                <a:solidFill>
                  <a:schemeClr val="bg1"/>
                </a:solidFill>
                <a:latin typeface="微软雅黑" charset="0"/>
                <a:ea typeface="微软雅黑" charset="0"/>
                <a:cs typeface="微软雅黑" charset="0"/>
              </a:rPr>
              <a:t>Github</a:t>
            </a:r>
            <a:r>
              <a:rPr lang="zh-CN" altLang="en-US" sz="2400" dirty="0">
                <a:solidFill>
                  <a:schemeClr val="bg1"/>
                </a:solidFill>
                <a:latin typeface="微软雅黑" charset="0"/>
                <a:ea typeface="微软雅黑" charset="0"/>
                <a:cs typeface="微软雅黑" charset="0"/>
              </a:rPr>
              <a:t>仓库</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数据集</a:t>
            </a:r>
            <a:r>
              <a:rPr lang="zh-CN" altLang="en-US" sz="2400" dirty="0">
                <a:solidFill>
                  <a:schemeClr val="bg1"/>
                </a:solidFill>
                <a:latin typeface="微软雅黑" charset="0"/>
                <a:ea typeface="微软雅黑" charset="0"/>
                <a:cs typeface="微软雅黑" charset="0"/>
              </a:rPr>
              <a:t>的名字</a:t>
            </a:r>
            <a:endParaRPr lang="zh-CN" altLang="en-US" sz="2400" dirty="0">
              <a:solidFill>
                <a:schemeClr val="bg1"/>
              </a:solidFill>
              <a:latin typeface="微软雅黑" charset="0"/>
              <a:ea typeface="微软雅黑" charset="0"/>
              <a:cs typeface="微软雅黑" charset="0"/>
            </a:endParaRPr>
          </a:p>
          <a:p>
            <a:pPr>
              <a:buFont typeface="Arial" panose="020B0604020202090204" pitchFamily="34" charset="0"/>
            </a:pPr>
            <a:r>
              <a:rPr lang="zh-CN" altLang="en-US" sz="2400" dirty="0">
                <a:solidFill>
                  <a:schemeClr val="bg1"/>
                </a:solidFill>
                <a:latin typeface="微软雅黑" charset="0"/>
                <a:ea typeface="微软雅黑" charset="0"/>
                <a:cs typeface="微软雅黑" charset="0"/>
                <a:sym typeface="+mn-ea"/>
              </a:rPr>
              <a:t>右侧</a:t>
            </a:r>
            <a:r>
              <a:rPr lang="en-US" altLang="zh-CN" sz="2400" dirty="0">
                <a:solidFill>
                  <a:schemeClr val="bg1"/>
                </a:solidFill>
                <a:latin typeface="微软雅黑" charset="0"/>
                <a:ea typeface="微软雅黑" charset="0"/>
                <a:cs typeface="微软雅黑" charset="0"/>
                <a:sym typeface="+mn-ea"/>
              </a:rPr>
              <a:t>：</a:t>
            </a:r>
            <a:r>
              <a:rPr lang="zh-CN" altLang="en-US" sz="2400" dirty="0">
                <a:solidFill>
                  <a:schemeClr val="bg1"/>
                </a:solidFill>
                <a:latin typeface="微软雅黑" charset="0"/>
                <a:ea typeface="微软雅黑" charset="0"/>
                <a:cs typeface="微软雅黑" charset="0"/>
                <a:sym typeface="+mn-ea"/>
              </a:rPr>
              <a:t>可以通过</a:t>
            </a:r>
            <a:r>
              <a:rPr lang="en-US" altLang="zh-CN" sz="2400" dirty="0">
                <a:solidFill>
                  <a:schemeClr val="bg1"/>
                </a:solidFill>
                <a:latin typeface="微软雅黑" charset="0"/>
                <a:ea typeface="微软雅黑" charset="0"/>
                <a:cs typeface="微软雅黑" charset="0"/>
                <a:sym typeface="+mn-ea"/>
              </a:rPr>
              <a:t>Semantic Ccholar</a:t>
            </a:r>
            <a:r>
              <a:rPr lang="zh-CN" altLang="en-US" sz="2400" dirty="0">
                <a:solidFill>
                  <a:schemeClr val="bg1"/>
                </a:solidFill>
                <a:latin typeface="微软雅黑" charset="0"/>
                <a:ea typeface="微软雅黑" charset="0"/>
                <a:cs typeface="微软雅黑" charset="0"/>
                <a:sym typeface="+mn-ea"/>
              </a:rPr>
              <a:t>网站</a:t>
            </a:r>
            <a:r>
              <a:rPr lang="en-US" altLang="zh-CN" sz="2400" dirty="0">
                <a:solidFill>
                  <a:schemeClr val="bg1"/>
                </a:solidFill>
                <a:latin typeface="微软雅黑" charset="0"/>
                <a:ea typeface="微软雅黑" charset="0"/>
                <a:cs typeface="微软雅黑" charset="0"/>
                <a:sym typeface="+mn-ea"/>
              </a:rPr>
              <a:t>，</a:t>
            </a:r>
            <a:r>
              <a:rPr lang="zh-CN" altLang="en-US" sz="2400" dirty="0">
                <a:solidFill>
                  <a:schemeClr val="bg1"/>
                </a:solidFill>
                <a:latin typeface="微软雅黑" charset="0"/>
                <a:ea typeface="微软雅黑" charset="0"/>
                <a:cs typeface="微软雅黑" charset="0"/>
                <a:sym typeface="+mn-ea"/>
              </a:rPr>
              <a:t>获取到这些开源数据集对应的学术论文</a:t>
            </a:r>
            <a:r>
              <a:rPr lang="en-US" altLang="zh-CN" sz="2400" dirty="0">
                <a:solidFill>
                  <a:schemeClr val="bg1"/>
                </a:solidFill>
                <a:latin typeface="微软雅黑" charset="0"/>
                <a:ea typeface="微软雅黑" charset="0"/>
                <a:cs typeface="微软雅黑" charset="0"/>
                <a:sym typeface="+mn-ea"/>
              </a:rPr>
              <a:t>，</a:t>
            </a:r>
            <a:r>
              <a:rPr lang="zh-CN" altLang="en-US" sz="2400" dirty="0">
                <a:solidFill>
                  <a:schemeClr val="bg1"/>
                </a:solidFill>
                <a:latin typeface="微软雅黑" charset="0"/>
                <a:ea typeface="微软雅黑" charset="0"/>
                <a:cs typeface="微软雅黑" charset="0"/>
                <a:sym typeface="+mn-ea"/>
              </a:rPr>
              <a:t>同时通过搜索其论文的引用网络</a:t>
            </a:r>
            <a:r>
              <a:rPr lang="en-US" altLang="zh-CN" sz="2400" dirty="0">
                <a:solidFill>
                  <a:schemeClr val="bg1"/>
                </a:solidFill>
                <a:latin typeface="微软雅黑" charset="0"/>
                <a:ea typeface="微软雅黑" charset="0"/>
                <a:cs typeface="微软雅黑" charset="0"/>
                <a:sym typeface="+mn-ea"/>
              </a:rPr>
              <a:t>，</a:t>
            </a:r>
            <a:r>
              <a:rPr lang="zh-CN" altLang="en-US" sz="2400" dirty="0">
                <a:solidFill>
                  <a:schemeClr val="bg1"/>
                </a:solidFill>
                <a:latin typeface="微软雅黑" charset="0"/>
                <a:ea typeface="微软雅黑" charset="0"/>
                <a:cs typeface="微软雅黑" charset="0"/>
                <a:sym typeface="+mn-ea"/>
              </a:rPr>
              <a:t>获取其被引用信息</a:t>
            </a:r>
            <a:r>
              <a:rPr lang="en-US" altLang="zh-CN" sz="2400" dirty="0">
                <a:solidFill>
                  <a:schemeClr val="bg1"/>
                </a:solidFill>
                <a:latin typeface="微软雅黑" charset="0"/>
                <a:ea typeface="微软雅黑" charset="0"/>
                <a:cs typeface="微软雅黑" charset="0"/>
                <a:sym typeface="+mn-ea"/>
              </a:rPr>
              <a:t>，</a:t>
            </a:r>
            <a:r>
              <a:rPr lang="zh-CN" altLang="en-US" sz="2400" dirty="0">
                <a:solidFill>
                  <a:schemeClr val="bg1"/>
                </a:solidFill>
                <a:latin typeface="微软雅黑" charset="0"/>
                <a:ea typeface="微软雅黑" charset="0"/>
                <a:cs typeface="微软雅黑" charset="0"/>
                <a:sym typeface="+mn-ea"/>
              </a:rPr>
              <a:t>来分析其长期</a:t>
            </a:r>
            <a:r>
              <a:rPr lang="zh-CN" altLang="en-US" sz="2400" dirty="0">
                <a:solidFill>
                  <a:schemeClr val="bg1"/>
                </a:solidFill>
                <a:latin typeface="微软雅黑" charset="0"/>
                <a:ea typeface="微软雅黑" charset="0"/>
                <a:cs typeface="微软雅黑" charset="0"/>
                <a:sym typeface="+mn-ea"/>
              </a:rPr>
              <a:t>使用模式</a:t>
            </a:r>
            <a:endParaRPr lang="zh-CN" altLang="en-US" sz="2400" dirty="0">
              <a:solidFill>
                <a:schemeClr val="bg1"/>
              </a:solidFill>
              <a:latin typeface="微软雅黑" charset="0"/>
              <a:ea typeface="微软雅黑" charset="0"/>
              <a:cs typeface="微软雅黑" charset="0"/>
              <a:sym typeface="+mn-ea"/>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图像" descr="图像"/>
          <p:cNvPicPr>
            <a:picLocks noChangeAspect="1"/>
          </p:cNvPicPr>
          <p:nvPr/>
        </p:nvPicPr>
        <p:blipFill>
          <a:blip r:embed="rId1"/>
          <a:stretch>
            <a:fillRect/>
          </a:stretch>
        </p:blipFill>
        <p:spPr>
          <a:xfrm>
            <a:off x="10085267" y="6111469"/>
            <a:ext cx="1137058" cy="501892"/>
          </a:xfrm>
          <a:prstGeom prst="rect">
            <a:avLst/>
          </a:prstGeom>
          <a:ln w="12700">
            <a:miter lim="400000"/>
            <a:headEnd/>
            <a:tailEnd/>
          </a:ln>
        </p:spPr>
      </p:pic>
      <p:sp>
        <p:nvSpPr>
          <p:cNvPr id="183" name="矩形"/>
          <p:cNvSpPr/>
          <p:nvPr/>
        </p:nvSpPr>
        <p:spPr>
          <a:xfrm>
            <a:off x="0" y="105521"/>
            <a:ext cx="228115" cy="596224"/>
          </a:xfrm>
          <a:prstGeom prst="rect">
            <a:avLst/>
          </a:prstGeom>
          <a:solidFill>
            <a:srgbClr val="9AD744">
              <a:alpha val="60231"/>
            </a:srgbClr>
          </a:solidFill>
          <a:ln w="12700">
            <a:miter lim="400000"/>
          </a:ln>
        </p:spPr>
        <p:txBody>
          <a:bodyPr lIns="45719" rIns="45719" anchor="ctr"/>
          <a:lstStyle/>
          <a:p/>
        </p:txBody>
      </p:sp>
      <p:sp>
        <p:nvSpPr>
          <p:cNvPr id="184" name="03"/>
          <p:cNvSpPr txBox="1"/>
          <p:nvPr/>
        </p:nvSpPr>
        <p:spPr>
          <a:xfrm>
            <a:off x="407602" y="0"/>
            <a:ext cx="796290" cy="860425"/>
          </a:xfrm>
          <a:prstGeom prst="rect">
            <a:avLst/>
          </a:prstGeom>
          <a:ln w="12700">
            <a:miter lim="400000"/>
          </a:ln>
        </p:spPr>
        <p:txBody>
          <a:bodyPr wrap="none" lIns="45719" rIns="45719">
            <a:spAutoFit/>
          </a:bodyPr>
          <a:lstStyle>
            <a:lvl1pPr>
              <a:defRPr sz="5000" b="1">
                <a:solidFill>
                  <a:srgbClr val="07A1D7"/>
                </a:solidFill>
                <a:latin typeface="Arial" panose="020B0604020202090204"/>
                <a:ea typeface="Arial" panose="020B0604020202090204"/>
                <a:cs typeface="Arial" panose="020B0604020202090204"/>
                <a:sym typeface="Arial" panose="020B0604020202090204"/>
              </a:defRPr>
            </a:lvl1pPr>
          </a:lstStyle>
          <a:p>
            <a:r>
              <a:t>0</a:t>
            </a:r>
            <a:r>
              <a:rPr lang="en-US"/>
              <a:t>2</a:t>
            </a:r>
            <a:endParaRPr lang="en-US"/>
          </a:p>
        </p:txBody>
      </p:sp>
      <p:sp>
        <p:nvSpPr>
          <p:cNvPr id="187" name="线条"/>
          <p:cNvSpPr/>
          <p:nvPr/>
        </p:nvSpPr>
        <p:spPr>
          <a:xfrm flipV="1">
            <a:off x="1271037" y="107627"/>
            <a:ext cx="213541" cy="592013"/>
          </a:xfrm>
          <a:prstGeom prst="line">
            <a:avLst/>
          </a:prstGeom>
          <a:ln w="12700">
            <a:solidFill>
              <a:srgbClr val="9AD744"/>
            </a:solidFill>
            <a:miter/>
          </a:ln>
        </p:spPr>
        <p:txBody>
          <a:bodyPr lIns="45719" rIns="45719"/>
          <a:lstStyle/>
          <a:p/>
        </p:txBody>
      </p:sp>
      <p:sp>
        <p:nvSpPr>
          <p:cNvPr id="5" name="文本框 4"/>
          <p:cNvSpPr txBox="1"/>
          <p:nvPr/>
        </p:nvSpPr>
        <p:spPr>
          <a:xfrm>
            <a:off x="228115" y="3995300"/>
            <a:ext cx="11668783" cy="2306955"/>
          </a:xfrm>
          <a:prstGeom prst="rect">
            <a:avLst/>
          </a:prstGeom>
          <a:noFill/>
        </p:spPr>
        <p:txBody>
          <a:bodyPr wrap="square" rtlCol="0">
            <a:spAutoFit/>
          </a:bodyPr>
          <a:lstStyle/>
          <a:p>
            <a:pPr marL="342900" indent="-342900">
              <a:buFont typeface="Arial" panose="020B0604020202090204" pitchFamily="34" charset="0"/>
              <a:buChar char="•"/>
            </a:pPr>
            <a:r>
              <a:rPr lang="zh-CN" altLang="en-US" sz="2400" dirty="0">
                <a:solidFill>
                  <a:schemeClr val="bg1"/>
                </a:solidFill>
                <a:latin typeface="微软雅黑" charset="0"/>
                <a:ea typeface="微软雅黑" charset="0"/>
                <a:cs typeface="微软雅黑" charset="0"/>
              </a:rPr>
              <a:t>我们获取了</a:t>
            </a:r>
            <a:r>
              <a:rPr lang="en-US" altLang="zh-CN" sz="2400" dirty="0">
                <a:solidFill>
                  <a:schemeClr val="bg1"/>
                </a:solidFill>
                <a:latin typeface="微软雅黑" charset="0"/>
                <a:ea typeface="微软雅黑" charset="0"/>
                <a:cs typeface="微软雅黑" charset="0"/>
              </a:rPr>
              <a:t>paperwithcode</a:t>
            </a:r>
            <a:r>
              <a:rPr lang="zh-CN" altLang="en-US" sz="2400" dirty="0">
                <a:solidFill>
                  <a:schemeClr val="bg1"/>
                </a:solidFill>
                <a:latin typeface="微软雅黑" charset="0"/>
                <a:ea typeface="微软雅黑" charset="0"/>
                <a:cs typeface="微软雅黑" charset="0"/>
              </a:rPr>
              <a:t>网站上</a:t>
            </a:r>
            <a:r>
              <a:rPr lang="en-US" altLang="zh-CN" sz="2400" dirty="0">
                <a:solidFill>
                  <a:schemeClr val="bg1"/>
                </a:solidFill>
                <a:latin typeface="微软雅黑" charset="0"/>
                <a:ea typeface="微软雅黑" charset="0"/>
                <a:cs typeface="微软雅黑" charset="0"/>
              </a:rPr>
              <a:t>Top5</a:t>
            </a:r>
            <a:r>
              <a:rPr lang="zh-CN" altLang="en-US" sz="2400" dirty="0">
                <a:solidFill>
                  <a:schemeClr val="bg1"/>
                </a:solidFill>
                <a:latin typeface="微软雅黑" charset="0"/>
                <a:ea typeface="微软雅黑" charset="0"/>
                <a:cs typeface="微软雅黑" charset="0"/>
              </a:rPr>
              <a:t>模态类型的数据集</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分别是</a:t>
            </a:r>
            <a:r>
              <a:rPr lang="en-US" altLang="zh-CN" sz="2400" dirty="0">
                <a:solidFill>
                  <a:schemeClr val="bg1"/>
                </a:solidFill>
                <a:latin typeface="微软雅黑" charset="0"/>
                <a:ea typeface="微软雅黑" charset="0"/>
                <a:cs typeface="微软雅黑" charset="0"/>
              </a:rPr>
              <a:t>Image、Texts、Videos、Audio</a:t>
            </a:r>
            <a:r>
              <a:rPr lang="zh-CN" altLang="en-US" sz="2400" dirty="0">
                <a:solidFill>
                  <a:schemeClr val="bg1"/>
                </a:solidFill>
                <a:latin typeface="微软雅黑" charset="0"/>
                <a:ea typeface="微软雅黑" charset="0"/>
                <a:cs typeface="微软雅黑" charset="0"/>
              </a:rPr>
              <a:t>和</a:t>
            </a:r>
            <a:r>
              <a:rPr lang="en-US" altLang="zh-CN" sz="2400" dirty="0">
                <a:solidFill>
                  <a:schemeClr val="bg1"/>
                </a:solidFill>
                <a:latin typeface="微软雅黑" charset="0"/>
                <a:ea typeface="微软雅黑" charset="0"/>
                <a:cs typeface="微软雅黑" charset="0"/>
              </a:rPr>
              <a:t>Medical</a:t>
            </a:r>
            <a:r>
              <a:rPr lang="zh-CN" altLang="en-US" sz="2400" dirty="0">
                <a:solidFill>
                  <a:schemeClr val="bg1"/>
                </a:solidFill>
                <a:latin typeface="微软雅黑" charset="0"/>
                <a:ea typeface="微软雅黑" charset="0"/>
                <a:cs typeface="微软雅黑" charset="0"/>
              </a:rPr>
              <a:t>这五个模态</a:t>
            </a:r>
            <a:r>
              <a:rPr lang="zh-CN" altLang="en-US" sz="2400" dirty="0">
                <a:solidFill>
                  <a:schemeClr val="bg1"/>
                </a:solidFill>
                <a:latin typeface="微软雅黑" charset="0"/>
                <a:ea typeface="微软雅黑" charset="0"/>
                <a:cs typeface="微软雅黑" charset="0"/>
              </a:rPr>
              <a:t>类别</a:t>
            </a:r>
            <a:endParaRPr lang="zh-CN" altLang="en-US" sz="2400" dirty="0">
              <a:solidFill>
                <a:schemeClr val="bg1"/>
              </a:solidFill>
              <a:latin typeface="微软雅黑" charset="0"/>
              <a:ea typeface="微软雅黑" charset="0"/>
              <a:cs typeface="微软雅黑" charset="0"/>
            </a:endParaRPr>
          </a:p>
          <a:p>
            <a:pPr marL="342900" indent="-342900">
              <a:buFont typeface="Arial" panose="020B0604020202090204" pitchFamily="34" charset="0"/>
              <a:buChar char="•"/>
            </a:pPr>
            <a:r>
              <a:rPr lang="zh-CN" altLang="en-US" sz="2400" dirty="0">
                <a:solidFill>
                  <a:schemeClr val="bg1"/>
                </a:solidFill>
                <a:latin typeface="微软雅黑" charset="0"/>
                <a:ea typeface="微软雅黑" charset="0"/>
                <a:cs typeface="微软雅黑" charset="0"/>
              </a:rPr>
              <a:t>从这五种类型中</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每一种类别分别挑选具有代表性的小</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中</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大规模</a:t>
            </a:r>
            <a:r>
              <a:rPr lang="zh-CN" altLang="en-US" sz="2400" dirty="0">
                <a:solidFill>
                  <a:schemeClr val="bg1"/>
                </a:solidFill>
                <a:latin typeface="微软雅黑" charset="0"/>
                <a:ea typeface="微软雅黑" charset="0"/>
                <a:cs typeface="微软雅黑" charset="0"/>
              </a:rPr>
              <a:t>的数据集     </a:t>
            </a:r>
            <a:endParaRPr lang="zh-CN" altLang="en-US" sz="2400" dirty="0">
              <a:solidFill>
                <a:schemeClr val="bg1"/>
              </a:solidFill>
              <a:latin typeface="微软雅黑" charset="0"/>
              <a:ea typeface="微软雅黑" charset="0"/>
              <a:cs typeface="微软雅黑" charset="0"/>
            </a:endParaRPr>
          </a:p>
          <a:p>
            <a:pPr marL="342900" indent="-342900">
              <a:buFont typeface="Arial" panose="020B0604020202090204" pitchFamily="34" charset="0"/>
              <a:buChar char="•"/>
            </a:pPr>
            <a:r>
              <a:rPr lang="zh-CN" altLang="en-US" sz="2400" dirty="0">
                <a:solidFill>
                  <a:schemeClr val="bg1"/>
                </a:solidFill>
                <a:latin typeface="微软雅黑" charset="0"/>
                <a:ea typeface="微软雅黑" charset="0"/>
                <a:cs typeface="微软雅黑" charset="0"/>
              </a:rPr>
              <a:t>小规模数据集被定义其对应的学术论文</a:t>
            </a:r>
            <a:r>
              <a:rPr lang="zh-CN" altLang="en-US" sz="2400" dirty="0">
                <a:solidFill>
                  <a:schemeClr val="bg1"/>
                </a:solidFill>
                <a:latin typeface="微软雅黑" charset="0"/>
                <a:ea typeface="微软雅黑" charset="0"/>
                <a:cs typeface="微软雅黑" charset="0"/>
              </a:rPr>
              <a:t>被引用少于</a:t>
            </a:r>
            <a:r>
              <a:rPr lang="en-US" altLang="zh-CN" sz="2400" dirty="0">
                <a:solidFill>
                  <a:schemeClr val="bg1"/>
                </a:solidFill>
                <a:latin typeface="微软雅黑" charset="0"/>
                <a:ea typeface="微软雅黑" charset="0"/>
                <a:cs typeface="微软雅黑" charset="0"/>
              </a:rPr>
              <a:t>500</a:t>
            </a:r>
            <a:r>
              <a:rPr lang="zh-CN" altLang="en-US" sz="2400" dirty="0">
                <a:solidFill>
                  <a:schemeClr val="bg1"/>
                </a:solidFill>
                <a:latin typeface="微软雅黑" charset="0"/>
                <a:ea typeface="微软雅黑" charset="0"/>
                <a:cs typeface="微软雅黑" charset="0"/>
              </a:rPr>
              <a:t>次的数据集，中等规模的数据集是指引用次数在</a:t>
            </a:r>
            <a:r>
              <a:rPr lang="en-US" altLang="zh-CN" sz="2400" dirty="0">
                <a:solidFill>
                  <a:schemeClr val="bg1"/>
                </a:solidFill>
                <a:latin typeface="微软雅黑" charset="0"/>
                <a:ea typeface="微软雅黑" charset="0"/>
                <a:cs typeface="微软雅黑" charset="0"/>
              </a:rPr>
              <a:t>500</a:t>
            </a:r>
            <a:r>
              <a:rPr lang="zh-CN" altLang="en-US" sz="2400" dirty="0">
                <a:solidFill>
                  <a:schemeClr val="bg1"/>
                </a:solidFill>
                <a:latin typeface="微软雅黑" charset="0"/>
                <a:ea typeface="微软雅黑" charset="0"/>
                <a:cs typeface="微软雅黑" charset="0"/>
              </a:rPr>
              <a:t>到</a:t>
            </a:r>
            <a:r>
              <a:rPr lang="en-US" altLang="zh-CN" sz="2400" dirty="0">
                <a:solidFill>
                  <a:schemeClr val="bg1"/>
                </a:solidFill>
                <a:latin typeface="微软雅黑" charset="0"/>
                <a:ea typeface="微软雅黑" charset="0"/>
                <a:cs typeface="微软雅黑" charset="0"/>
              </a:rPr>
              <a:t>5000</a:t>
            </a:r>
            <a:r>
              <a:rPr lang="zh-CN" altLang="en-US" sz="2400" dirty="0">
                <a:solidFill>
                  <a:schemeClr val="bg1"/>
                </a:solidFill>
                <a:latin typeface="微软雅黑" charset="0"/>
                <a:ea typeface="微软雅黑" charset="0"/>
                <a:cs typeface="微软雅黑" charset="0"/>
              </a:rPr>
              <a:t>次之间的数据集，大规模数据集是指引用次数超过</a:t>
            </a:r>
            <a:r>
              <a:rPr lang="en-US" altLang="zh-CN" sz="2400" dirty="0">
                <a:solidFill>
                  <a:schemeClr val="bg1"/>
                </a:solidFill>
                <a:latin typeface="微软雅黑" charset="0"/>
                <a:ea typeface="微软雅黑" charset="0"/>
                <a:cs typeface="微软雅黑" charset="0"/>
              </a:rPr>
              <a:t>5000</a:t>
            </a:r>
            <a:r>
              <a:rPr lang="zh-CN" altLang="en-US" sz="2400" dirty="0">
                <a:solidFill>
                  <a:schemeClr val="bg1"/>
                </a:solidFill>
                <a:latin typeface="微软雅黑" charset="0"/>
                <a:ea typeface="微软雅黑" charset="0"/>
                <a:cs typeface="微软雅黑" charset="0"/>
              </a:rPr>
              <a:t>次的数据集。</a:t>
            </a:r>
            <a:endParaRPr lang="zh-CN" altLang="en-US" sz="2400" dirty="0">
              <a:solidFill>
                <a:schemeClr val="bg1"/>
              </a:solidFill>
              <a:latin typeface="微软雅黑" charset="0"/>
              <a:ea typeface="微软雅黑" charset="0"/>
              <a:cs typeface="微软雅黑" charset="0"/>
            </a:endParaRPr>
          </a:p>
        </p:txBody>
      </p:sp>
      <p:pic>
        <p:nvPicPr>
          <p:cNvPr id="7" name="图片 6"/>
          <p:cNvPicPr>
            <a:picLocks noChangeAspect="1"/>
          </p:cNvPicPr>
          <p:nvPr>
            <p:custDataLst>
              <p:tags r:id="rId2"/>
            </p:custDataLst>
          </p:nvPr>
        </p:nvPicPr>
        <p:blipFill>
          <a:blip r:embed="rId3"/>
          <a:stretch>
            <a:fillRect/>
          </a:stretch>
        </p:blipFill>
        <p:spPr>
          <a:xfrm>
            <a:off x="1883804" y="1326163"/>
            <a:ext cx="7835900" cy="2324100"/>
          </a:xfrm>
          <a:prstGeom prst="rect">
            <a:avLst/>
          </a:prstGeom>
        </p:spPr>
      </p:pic>
      <p:sp>
        <p:nvSpPr>
          <p:cNvPr id="9" name="文本框 8"/>
          <p:cNvSpPr txBox="1"/>
          <p:nvPr/>
        </p:nvSpPr>
        <p:spPr>
          <a:xfrm>
            <a:off x="1519004" y="227241"/>
            <a:ext cx="4398320" cy="4603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sz="2400" dirty="0">
                <a:solidFill>
                  <a:schemeClr val="bg1"/>
                </a:solidFill>
                <a:sym typeface="Arial" panose="020B0604020202090204"/>
              </a:rPr>
              <a:t>挑选具有代表性的</a:t>
            </a:r>
            <a:r>
              <a:rPr lang="zh-CN" altLang="en-US" sz="2400" dirty="0">
                <a:solidFill>
                  <a:schemeClr val="bg1"/>
                </a:solidFill>
                <a:sym typeface="Arial" panose="020B0604020202090204"/>
              </a:rPr>
              <a:t>数据集</a:t>
            </a:r>
            <a:endParaRPr lang="zh-CN" altLang="en-US" sz="2400" dirty="0">
              <a:solidFill>
                <a:schemeClr val="bg1"/>
              </a:solidFill>
              <a:sym typeface="Arial" panose="020B0604020202090204"/>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9" name="图像" descr="图像"/>
          <p:cNvPicPr>
            <a:picLocks noChangeAspect="1"/>
          </p:cNvPicPr>
          <p:nvPr/>
        </p:nvPicPr>
        <p:blipFill>
          <a:blip r:embed="rId1"/>
          <a:stretch>
            <a:fillRect/>
          </a:stretch>
        </p:blipFill>
        <p:spPr>
          <a:xfrm>
            <a:off x="659391" y="583142"/>
            <a:ext cx="1137059" cy="501892"/>
          </a:xfrm>
          <a:prstGeom prst="rect">
            <a:avLst/>
          </a:prstGeom>
          <a:ln w="12700">
            <a:miter lim="400000"/>
            <a:headEnd/>
            <a:tailEnd/>
          </a:ln>
        </p:spPr>
      </p:pic>
      <p:sp>
        <p:nvSpPr>
          <p:cNvPr id="280" name="线条"/>
          <p:cNvSpPr/>
          <p:nvPr/>
        </p:nvSpPr>
        <p:spPr>
          <a:xfrm>
            <a:off x="2441382" y="2366335"/>
            <a:ext cx="7309235" cy="1"/>
          </a:xfrm>
          <a:prstGeom prst="line">
            <a:avLst/>
          </a:prstGeom>
          <a:ln w="25400">
            <a:solidFill>
              <a:srgbClr val="07A1D7"/>
            </a:solidFill>
            <a:miter/>
          </a:ln>
        </p:spPr>
        <p:txBody>
          <a:bodyPr lIns="45719" rIns="45719"/>
          <a:lstStyle/>
          <a:p/>
        </p:txBody>
      </p:sp>
      <p:sp>
        <p:nvSpPr>
          <p:cNvPr id="281" name="线条"/>
          <p:cNvSpPr/>
          <p:nvPr/>
        </p:nvSpPr>
        <p:spPr>
          <a:xfrm>
            <a:off x="2459203" y="4319842"/>
            <a:ext cx="7434387" cy="1"/>
          </a:xfrm>
          <a:prstGeom prst="line">
            <a:avLst/>
          </a:prstGeom>
          <a:ln w="25400">
            <a:solidFill>
              <a:srgbClr val="07A1D7"/>
            </a:solidFill>
            <a:miter/>
          </a:ln>
        </p:spPr>
        <p:txBody>
          <a:bodyPr lIns="45719" rIns="45719"/>
          <a:lstStyle/>
          <a:p/>
        </p:txBody>
      </p:sp>
      <p:pic>
        <p:nvPicPr>
          <p:cNvPr id="282" name="图像" descr="图像"/>
          <p:cNvPicPr>
            <a:picLocks noChangeAspect="1"/>
          </p:cNvPicPr>
          <p:nvPr/>
        </p:nvPicPr>
        <p:blipFill>
          <a:blip r:embed="rId2">
            <a:alphaModFix amt="80344"/>
          </a:blip>
          <a:stretch>
            <a:fillRect/>
          </a:stretch>
        </p:blipFill>
        <p:spPr>
          <a:xfrm>
            <a:off x="2378807" y="2818309"/>
            <a:ext cx="7434386" cy="1036860"/>
          </a:xfrm>
          <a:prstGeom prst="rect">
            <a:avLst/>
          </a:prstGeom>
          <a:ln w="12700">
            <a:miter lim="400000"/>
            <a:headEnd/>
            <a:tailEnd/>
          </a:ln>
        </p:spPr>
      </p:pic>
      <p:sp>
        <p:nvSpPr>
          <p:cNvPr id="284" name="圆形"/>
          <p:cNvSpPr/>
          <p:nvPr/>
        </p:nvSpPr>
        <p:spPr>
          <a:xfrm>
            <a:off x="4954580" y="5267630"/>
            <a:ext cx="79847" cy="79847"/>
          </a:xfrm>
          <a:prstGeom prst="ellipse">
            <a:avLst/>
          </a:prstGeom>
          <a:solidFill>
            <a:srgbClr val="07A0D6"/>
          </a:solidFill>
          <a:ln w="12700">
            <a:miter lim="400000"/>
          </a:ln>
        </p:spPr>
        <p:txBody>
          <a:bodyPr lIns="45719" rIns="45719" anchor="ctr"/>
          <a:lstStyle/>
          <a:p/>
        </p:txBody>
      </p:sp>
      <p:sp>
        <p:nvSpPr>
          <p:cNvPr id="285" name="圆形"/>
          <p:cNvSpPr/>
          <p:nvPr/>
        </p:nvSpPr>
        <p:spPr>
          <a:xfrm>
            <a:off x="7157573" y="5267630"/>
            <a:ext cx="79847" cy="79847"/>
          </a:xfrm>
          <a:prstGeom prst="ellipse">
            <a:avLst/>
          </a:prstGeom>
          <a:solidFill>
            <a:srgbClr val="99D644"/>
          </a:solidFill>
          <a:ln w="12700">
            <a:miter lim="400000"/>
          </a:ln>
        </p:spPr>
        <p:txBody>
          <a:bodyPr lIns="45719" rIns="45719" anchor="ctr"/>
          <a:lstStyle/>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CONTENTS"/>
          <p:cNvSpPr txBox="1"/>
          <p:nvPr/>
        </p:nvSpPr>
        <p:spPr>
          <a:xfrm>
            <a:off x="4905502" y="807110"/>
            <a:ext cx="2565401" cy="510777"/>
          </a:xfrm>
          <a:prstGeom prst="rect">
            <a:avLst/>
          </a:prstGeom>
          <a:ln w="12700">
            <a:miter lim="400000"/>
          </a:ln>
        </p:spPr>
        <p:txBody>
          <a:bodyPr wrap="none" lIns="45719" rIns="45719">
            <a:spAutoFit/>
          </a:bodyPr>
          <a:lstStyle>
            <a:lvl1pPr>
              <a:defRPr sz="3000" b="1" spc="359">
                <a:solidFill>
                  <a:srgbClr val="07A1D7"/>
                </a:solidFill>
                <a:latin typeface="Arial" panose="020B0604020202090204"/>
                <a:ea typeface="Arial" panose="020B0604020202090204"/>
                <a:cs typeface="Arial" panose="020B0604020202090204"/>
                <a:sym typeface="Arial" panose="020B0604020202090204"/>
              </a:defRPr>
            </a:lvl1pPr>
          </a:lstStyle>
          <a:p>
            <a:r>
              <a:t>CONTENTS</a:t>
            </a:r>
          </a:p>
        </p:txBody>
      </p:sp>
      <p:sp>
        <p:nvSpPr>
          <p:cNvPr id="102" name="目  录"/>
          <p:cNvSpPr txBox="1"/>
          <p:nvPr/>
        </p:nvSpPr>
        <p:spPr>
          <a:xfrm>
            <a:off x="5648484" y="1237456"/>
            <a:ext cx="1079436" cy="510541"/>
          </a:xfrm>
          <a:prstGeom prst="rect">
            <a:avLst/>
          </a:prstGeom>
          <a:ln w="12700">
            <a:miter lim="400000"/>
          </a:ln>
        </p:spPr>
        <p:txBody>
          <a:bodyPr wrap="none" lIns="45719" rIns="45719">
            <a:spAutoFit/>
          </a:bodyPr>
          <a:lstStyle>
            <a:lvl1pPr>
              <a:defRPr sz="2500" spc="299">
                <a:solidFill>
                  <a:srgbClr val="FFFFFF"/>
                </a:solidFill>
                <a:latin typeface="微软雅黑"/>
                <a:ea typeface="微软雅黑"/>
                <a:cs typeface="微软雅黑"/>
                <a:sym typeface="微软雅黑"/>
              </a:defRPr>
            </a:lvl1pPr>
          </a:lstStyle>
          <a:p>
            <a:r>
              <a:t>目  录</a:t>
            </a:r>
          </a:p>
        </p:txBody>
      </p:sp>
      <p:sp>
        <p:nvSpPr>
          <p:cNvPr id="103" name="线条"/>
          <p:cNvSpPr/>
          <p:nvPr/>
        </p:nvSpPr>
        <p:spPr>
          <a:xfrm flipV="1">
            <a:off x="4776907" y="1443186"/>
            <a:ext cx="1" cy="4870541"/>
          </a:xfrm>
          <a:prstGeom prst="line">
            <a:avLst/>
          </a:prstGeom>
          <a:ln w="25400">
            <a:solidFill>
              <a:srgbClr val="111214"/>
            </a:solidFill>
            <a:miter lim="400000"/>
          </a:ln>
        </p:spPr>
        <p:txBody>
          <a:bodyPr lIns="45719" rIns="45719"/>
          <a:lstStyle/>
          <a:p/>
        </p:txBody>
      </p:sp>
      <p:sp>
        <p:nvSpPr>
          <p:cNvPr id="105" name="1"/>
          <p:cNvSpPr txBox="1"/>
          <p:nvPr/>
        </p:nvSpPr>
        <p:spPr>
          <a:xfrm>
            <a:off x="2568370" y="2577102"/>
            <a:ext cx="598560" cy="1078358"/>
          </a:xfrm>
          <a:prstGeom prst="rect">
            <a:avLst/>
          </a:prstGeom>
          <a:ln w="12700">
            <a:miter lim="400000"/>
          </a:ln>
        </p:spPr>
        <p:txBody>
          <a:bodyPr wrap="none" lIns="45719" rIns="45719">
            <a:spAutoFit/>
          </a:bodyPr>
          <a:lstStyle>
            <a:lvl1pPr>
              <a:defRPr sz="7000">
                <a:solidFill>
                  <a:srgbClr val="FFFFFF"/>
                </a:solidFill>
                <a:latin typeface="Arial" panose="020B0604020202090204"/>
                <a:ea typeface="Arial" panose="020B0604020202090204"/>
                <a:cs typeface="Arial" panose="020B0604020202090204"/>
                <a:sym typeface="Arial" panose="020B0604020202090204"/>
              </a:defRPr>
            </a:lvl1pPr>
          </a:lstStyle>
          <a:p>
            <a:pPr>
              <a:defRPr>
                <a:solidFill>
                  <a:srgbClr val="000000"/>
                </a:solidFill>
              </a:defRPr>
            </a:pPr>
            <a:r>
              <a:rPr>
                <a:solidFill>
                  <a:srgbClr val="FFFFFF"/>
                </a:solidFill>
              </a:rPr>
              <a:t>1</a:t>
            </a:r>
            <a:endParaRPr>
              <a:solidFill>
                <a:srgbClr val="FFFFFF"/>
              </a:solidFill>
            </a:endParaRPr>
          </a:p>
        </p:txBody>
      </p:sp>
      <p:sp>
        <p:nvSpPr>
          <p:cNvPr id="107" name="线条"/>
          <p:cNvSpPr/>
          <p:nvPr/>
        </p:nvSpPr>
        <p:spPr>
          <a:xfrm flipV="1">
            <a:off x="3201601" y="2786283"/>
            <a:ext cx="151013" cy="714530"/>
          </a:xfrm>
          <a:prstGeom prst="line">
            <a:avLst/>
          </a:prstGeom>
          <a:ln w="12700">
            <a:solidFill>
              <a:srgbClr val="9AD744"/>
            </a:solidFill>
            <a:miter/>
          </a:ln>
        </p:spPr>
        <p:txBody>
          <a:bodyPr lIns="45719" rIns="45719"/>
          <a:lstStyle/>
          <a:p/>
        </p:txBody>
      </p:sp>
      <p:pic>
        <p:nvPicPr>
          <p:cNvPr id="108" name="图像" descr="图像"/>
          <p:cNvPicPr>
            <a:picLocks noChangeAspect="1"/>
          </p:cNvPicPr>
          <p:nvPr/>
        </p:nvPicPr>
        <p:blipFill>
          <a:blip r:embed="rId1"/>
          <a:stretch>
            <a:fillRect/>
          </a:stretch>
        </p:blipFill>
        <p:spPr>
          <a:xfrm>
            <a:off x="2125754" y="2458671"/>
            <a:ext cx="718633" cy="622661"/>
          </a:xfrm>
          <a:prstGeom prst="rect">
            <a:avLst/>
          </a:prstGeom>
          <a:ln w="12700">
            <a:miter lim="400000"/>
            <a:headEnd/>
            <a:tailEnd/>
          </a:ln>
        </p:spPr>
      </p:pic>
      <p:pic>
        <p:nvPicPr>
          <p:cNvPr id="111" name="图像" descr="图像"/>
          <p:cNvPicPr>
            <a:picLocks noChangeAspect="1"/>
          </p:cNvPicPr>
          <p:nvPr/>
        </p:nvPicPr>
        <p:blipFill>
          <a:blip r:embed="rId1"/>
          <a:stretch>
            <a:fillRect/>
          </a:stretch>
        </p:blipFill>
        <p:spPr>
          <a:xfrm rot="5400000">
            <a:off x="9661874" y="2718297"/>
            <a:ext cx="718634" cy="622661"/>
          </a:xfrm>
          <a:prstGeom prst="rect">
            <a:avLst/>
          </a:prstGeom>
          <a:ln w="12700">
            <a:miter lim="400000"/>
            <a:headEnd/>
            <a:tailEnd/>
          </a:ln>
        </p:spPr>
      </p:pic>
      <p:sp>
        <p:nvSpPr>
          <p:cNvPr id="113" name="2"/>
          <p:cNvSpPr txBox="1"/>
          <p:nvPr/>
        </p:nvSpPr>
        <p:spPr>
          <a:xfrm>
            <a:off x="6757414" y="2577102"/>
            <a:ext cx="598561" cy="1078358"/>
          </a:xfrm>
          <a:prstGeom prst="rect">
            <a:avLst/>
          </a:prstGeom>
          <a:ln w="12700">
            <a:miter lim="400000"/>
          </a:ln>
        </p:spPr>
        <p:txBody>
          <a:bodyPr wrap="none" lIns="45719" rIns="45719">
            <a:spAutoFit/>
          </a:bodyPr>
          <a:lstStyle>
            <a:lvl1pPr>
              <a:defRPr sz="7000">
                <a:solidFill>
                  <a:srgbClr val="FFFFFF"/>
                </a:solidFill>
                <a:latin typeface="Arial" panose="020B0604020202090204"/>
                <a:ea typeface="Arial" panose="020B0604020202090204"/>
                <a:cs typeface="Arial" panose="020B0604020202090204"/>
                <a:sym typeface="Arial" panose="020B0604020202090204"/>
              </a:defRPr>
            </a:lvl1pPr>
          </a:lstStyle>
          <a:p>
            <a:pPr>
              <a:defRPr>
                <a:solidFill>
                  <a:srgbClr val="000000"/>
                </a:solidFill>
              </a:defRPr>
            </a:pPr>
            <a:r>
              <a:rPr>
                <a:solidFill>
                  <a:srgbClr val="FFFFFF"/>
                </a:solidFill>
              </a:rPr>
              <a:t>2</a:t>
            </a:r>
            <a:endParaRPr>
              <a:solidFill>
                <a:srgbClr val="FFFFFF"/>
              </a:solidFill>
            </a:endParaRPr>
          </a:p>
        </p:txBody>
      </p:sp>
      <p:sp>
        <p:nvSpPr>
          <p:cNvPr id="115" name="线条"/>
          <p:cNvSpPr/>
          <p:nvPr/>
        </p:nvSpPr>
        <p:spPr>
          <a:xfrm flipV="1">
            <a:off x="7390644" y="2786283"/>
            <a:ext cx="151013" cy="714530"/>
          </a:xfrm>
          <a:prstGeom prst="line">
            <a:avLst/>
          </a:prstGeom>
          <a:ln w="12700">
            <a:solidFill>
              <a:srgbClr val="9AD744"/>
            </a:solidFill>
            <a:miter/>
          </a:ln>
        </p:spPr>
        <p:txBody>
          <a:bodyPr lIns="45719" rIns="45719"/>
          <a:lstStyle/>
          <a:p/>
        </p:txBody>
      </p:sp>
      <p:pic>
        <p:nvPicPr>
          <p:cNvPr id="124" name="图像" descr="图像"/>
          <p:cNvPicPr>
            <a:picLocks noChangeAspect="1"/>
          </p:cNvPicPr>
          <p:nvPr/>
        </p:nvPicPr>
        <p:blipFill>
          <a:blip r:embed="rId2"/>
          <a:stretch>
            <a:fillRect/>
          </a:stretch>
        </p:blipFill>
        <p:spPr>
          <a:xfrm>
            <a:off x="659391" y="583142"/>
            <a:ext cx="1137059" cy="501892"/>
          </a:xfrm>
          <a:prstGeom prst="rect">
            <a:avLst/>
          </a:prstGeom>
          <a:ln w="12700">
            <a:miter lim="400000"/>
            <a:headEnd/>
            <a:tailEnd/>
          </a:ln>
        </p:spPr>
      </p:pic>
      <p:sp>
        <p:nvSpPr>
          <p:cNvPr id="4" name="文本框 3"/>
          <p:cNvSpPr txBox="1"/>
          <p:nvPr/>
        </p:nvSpPr>
        <p:spPr>
          <a:xfrm>
            <a:off x="3609546" y="2875604"/>
            <a:ext cx="1911255" cy="5847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lang="zh-CN" altLang="en-US" sz="3200" b="1" dirty="0">
                <a:solidFill>
                  <a:schemeClr val="bg1"/>
                </a:solidFill>
              </a:rPr>
              <a:t>介绍</a:t>
            </a:r>
            <a:endParaRPr kumimoji="0" lang="zh-CN" altLang="en-US" sz="3200" b="1" i="0" u="none" strike="noStrike" cap="none" spc="0" normalizeH="0" baseline="0" dirty="0">
              <a:ln>
                <a:noFill/>
              </a:ln>
              <a:solidFill>
                <a:schemeClr val="bg1"/>
              </a:solidFill>
              <a:effectLst/>
              <a:uFillTx/>
              <a:latin typeface="+mn-lt"/>
              <a:ea typeface="+mn-ea"/>
              <a:cs typeface="+mn-cs"/>
              <a:sym typeface="DengXian"/>
            </a:endParaRPr>
          </a:p>
        </p:txBody>
      </p:sp>
      <p:sp>
        <p:nvSpPr>
          <p:cNvPr id="5" name="文本框 4"/>
          <p:cNvSpPr txBox="1"/>
          <p:nvPr/>
        </p:nvSpPr>
        <p:spPr>
          <a:xfrm>
            <a:off x="7802820" y="2875604"/>
            <a:ext cx="2263423" cy="5822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lang="zh-CN" altLang="en-US" sz="3200" b="1" dirty="0">
                <a:solidFill>
                  <a:schemeClr val="bg1"/>
                </a:solidFill>
              </a:rPr>
              <a:t>方法</a:t>
            </a:r>
            <a:endParaRPr lang="zh-CN" altLang="en-US" sz="3200" b="1" dirty="0">
              <a:solidFill>
                <a:schemeClr val="bg1"/>
              </a:solidFill>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7" name="图像" descr="图像"/>
          <p:cNvPicPr>
            <a:picLocks noChangeAspect="1"/>
          </p:cNvPicPr>
          <p:nvPr/>
        </p:nvPicPr>
        <p:blipFill>
          <a:blip r:embed="rId1">
            <a:alphaModFix amt="48372"/>
          </a:blip>
          <a:stretch>
            <a:fillRect/>
          </a:stretch>
        </p:blipFill>
        <p:spPr>
          <a:xfrm>
            <a:off x="5218855" y="1391236"/>
            <a:ext cx="1754290" cy="2141462"/>
          </a:xfrm>
          <a:prstGeom prst="rect">
            <a:avLst/>
          </a:prstGeom>
          <a:ln w="12700">
            <a:miter lim="400000"/>
            <a:headEnd/>
            <a:tailEnd/>
          </a:ln>
        </p:spPr>
      </p:pic>
      <p:sp>
        <p:nvSpPr>
          <p:cNvPr id="128" name="圆形"/>
          <p:cNvSpPr/>
          <p:nvPr/>
        </p:nvSpPr>
        <p:spPr>
          <a:xfrm>
            <a:off x="5593675" y="1785719"/>
            <a:ext cx="1004650" cy="1004650"/>
          </a:xfrm>
          <a:prstGeom prst="ellipse">
            <a:avLst/>
          </a:prstGeom>
          <a:solidFill>
            <a:srgbClr val="111214"/>
          </a:solidFill>
          <a:ln w="12700">
            <a:miter lim="400000"/>
          </a:ln>
        </p:spPr>
        <p:txBody>
          <a:bodyPr lIns="45719" rIns="45719" anchor="ctr"/>
          <a:lstStyle/>
          <a:p/>
        </p:txBody>
      </p:sp>
      <p:sp>
        <p:nvSpPr>
          <p:cNvPr id="129" name="01"/>
          <p:cNvSpPr txBox="1"/>
          <p:nvPr/>
        </p:nvSpPr>
        <p:spPr>
          <a:xfrm>
            <a:off x="5704899" y="1941145"/>
            <a:ext cx="782202" cy="769998"/>
          </a:xfrm>
          <a:prstGeom prst="rect">
            <a:avLst/>
          </a:prstGeom>
          <a:ln w="12700">
            <a:miter lim="400000"/>
          </a:ln>
        </p:spPr>
        <p:txBody>
          <a:bodyPr wrap="none" lIns="45719" rIns="45719">
            <a:spAutoFit/>
          </a:bodyPr>
          <a:lstStyle>
            <a:lvl1pPr>
              <a:defRPr sz="4800" b="1">
                <a:solidFill>
                  <a:srgbClr val="FFFFFF"/>
                </a:solidFill>
                <a:latin typeface="Arial" panose="020B0604020202090204"/>
                <a:ea typeface="Arial" panose="020B0604020202090204"/>
                <a:cs typeface="Arial" panose="020B0604020202090204"/>
                <a:sym typeface="Arial" panose="020B0604020202090204"/>
              </a:defRPr>
            </a:lvl1pPr>
          </a:lstStyle>
          <a:p>
            <a:r>
              <a:t>01</a:t>
            </a:r>
          </a:p>
        </p:txBody>
      </p:sp>
      <p:sp>
        <p:nvSpPr>
          <p:cNvPr id="130" name="第一模块标题"/>
          <p:cNvSpPr txBox="1"/>
          <p:nvPr/>
        </p:nvSpPr>
        <p:spPr>
          <a:xfrm>
            <a:off x="5619075" y="4372472"/>
            <a:ext cx="953849" cy="553998"/>
          </a:xfrm>
          <a:prstGeom prst="rect">
            <a:avLst/>
          </a:prstGeom>
          <a:ln w="12700">
            <a:miter lim="400000"/>
          </a:ln>
        </p:spPr>
        <p:txBody>
          <a:bodyPr wrap="none" lIns="45719" rIns="45719">
            <a:spAutoFit/>
          </a:bodyPr>
          <a:lstStyle>
            <a:lvl1pPr>
              <a:defRPr sz="3000" b="1" spc="359">
                <a:solidFill>
                  <a:srgbClr val="07A1D7"/>
                </a:solidFill>
                <a:latin typeface="Arial" panose="020B0604020202090204"/>
                <a:ea typeface="Arial" panose="020B0604020202090204"/>
                <a:cs typeface="Arial" panose="020B0604020202090204"/>
                <a:sym typeface="Arial" panose="020B0604020202090204"/>
              </a:defRPr>
            </a:lvl1pPr>
          </a:lstStyle>
          <a:p>
            <a:r>
              <a:rPr lang="zh-CN" altLang="en-US" dirty="0">
                <a:latin typeface="微软雅黑" charset="-122"/>
                <a:ea typeface="微软雅黑" charset="-122"/>
                <a:cs typeface="微软雅黑" charset="-122"/>
              </a:rPr>
              <a:t>介绍</a:t>
            </a:r>
            <a:endParaRPr lang="en-US" altLang="zh-CN" dirty="0">
              <a:latin typeface="微软雅黑" charset="-122"/>
              <a:ea typeface="微软雅黑" charset="-122"/>
              <a:cs typeface="微软雅黑" charset="-122"/>
            </a:endParaRPr>
          </a:p>
        </p:txBody>
      </p:sp>
      <p:pic>
        <p:nvPicPr>
          <p:cNvPr id="133" name="图像" descr="图像"/>
          <p:cNvPicPr>
            <a:picLocks noChangeAspect="1"/>
          </p:cNvPicPr>
          <p:nvPr/>
        </p:nvPicPr>
        <p:blipFill>
          <a:blip r:embed="rId2"/>
          <a:stretch>
            <a:fillRect/>
          </a:stretch>
        </p:blipFill>
        <p:spPr>
          <a:xfrm>
            <a:off x="659391" y="583142"/>
            <a:ext cx="1137059" cy="501892"/>
          </a:xfrm>
          <a:prstGeom prst="rect">
            <a:avLst/>
          </a:prstGeom>
          <a:ln w="12700">
            <a:miter lim="400000"/>
            <a:headEnd/>
            <a:tailEnd/>
          </a:ln>
        </p:spPr>
      </p:pic>
      <p:sp>
        <p:nvSpPr>
          <p:cNvPr id="8" name="线条"/>
          <p:cNvSpPr/>
          <p:nvPr/>
        </p:nvSpPr>
        <p:spPr>
          <a:xfrm flipV="1">
            <a:off x="6096000" y="3597508"/>
            <a:ext cx="0" cy="296759"/>
          </a:xfrm>
          <a:prstGeom prst="line">
            <a:avLst/>
          </a:prstGeom>
          <a:ln w="12700">
            <a:solidFill>
              <a:schemeClr val="accent1"/>
            </a:solidFill>
            <a:miter/>
          </a:ln>
        </p:spPr>
        <p:txBody>
          <a:bodyPr lIns="45719" rIns="45719"/>
          <a:lstStyle/>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图像" descr="图像"/>
          <p:cNvPicPr>
            <a:picLocks noChangeAspect="1"/>
          </p:cNvPicPr>
          <p:nvPr/>
        </p:nvPicPr>
        <p:blipFill>
          <a:blip r:embed="rId1"/>
          <a:stretch>
            <a:fillRect/>
          </a:stretch>
        </p:blipFill>
        <p:spPr>
          <a:xfrm>
            <a:off x="10085267" y="6111469"/>
            <a:ext cx="1137058" cy="501892"/>
          </a:xfrm>
          <a:prstGeom prst="rect">
            <a:avLst/>
          </a:prstGeom>
          <a:ln w="12700">
            <a:miter lim="400000"/>
            <a:headEnd/>
            <a:tailEnd/>
          </a:ln>
        </p:spPr>
      </p:pic>
      <p:sp>
        <p:nvSpPr>
          <p:cNvPr id="165" name="矩形"/>
          <p:cNvSpPr/>
          <p:nvPr/>
        </p:nvSpPr>
        <p:spPr>
          <a:xfrm>
            <a:off x="0" y="125756"/>
            <a:ext cx="209561" cy="596224"/>
          </a:xfrm>
          <a:prstGeom prst="rect">
            <a:avLst/>
          </a:prstGeom>
          <a:solidFill>
            <a:srgbClr val="9AD744">
              <a:alpha val="59552"/>
            </a:srgbClr>
          </a:solidFill>
          <a:ln w="12700">
            <a:miter lim="400000"/>
          </a:ln>
        </p:spPr>
        <p:txBody>
          <a:bodyPr lIns="45719" rIns="45719" anchor="ctr"/>
          <a:lstStyle/>
          <a:p/>
        </p:txBody>
      </p:sp>
      <p:sp>
        <p:nvSpPr>
          <p:cNvPr id="166" name="01"/>
          <p:cNvSpPr txBox="1"/>
          <p:nvPr/>
        </p:nvSpPr>
        <p:spPr>
          <a:xfrm>
            <a:off x="389048" y="20235"/>
            <a:ext cx="810455" cy="807267"/>
          </a:xfrm>
          <a:prstGeom prst="rect">
            <a:avLst/>
          </a:prstGeom>
          <a:ln w="12700">
            <a:miter lim="400000"/>
          </a:ln>
        </p:spPr>
        <p:txBody>
          <a:bodyPr wrap="none" lIns="45719" rIns="45719">
            <a:spAutoFit/>
          </a:bodyPr>
          <a:lstStyle>
            <a:lvl1pPr>
              <a:defRPr sz="5000" b="1">
                <a:solidFill>
                  <a:srgbClr val="07A1D7"/>
                </a:solidFill>
                <a:latin typeface="Arial" panose="020B0604020202090204"/>
                <a:ea typeface="Arial" panose="020B0604020202090204"/>
                <a:cs typeface="Arial" panose="020B0604020202090204"/>
                <a:sym typeface="Arial" panose="020B0604020202090204"/>
              </a:defRPr>
            </a:lvl1pPr>
          </a:lstStyle>
          <a:p>
            <a:r>
              <a:rPr dirty="0"/>
              <a:t>01</a:t>
            </a:r>
            <a:endParaRPr dirty="0"/>
          </a:p>
        </p:txBody>
      </p:sp>
      <p:sp>
        <p:nvSpPr>
          <p:cNvPr id="168" name="文本框 4"/>
          <p:cNvSpPr txBox="1"/>
          <p:nvPr/>
        </p:nvSpPr>
        <p:spPr>
          <a:xfrm>
            <a:off x="1484284" y="827502"/>
            <a:ext cx="3778516" cy="442044"/>
          </a:xfrm>
          <a:prstGeom prst="rect">
            <a:avLst/>
          </a:prstGeom>
          <a:ln w="12700">
            <a:miter lim="400000"/>
          </a:ln>
        </p:spPr>
        <p:txBody>
          <a:bodyPr lIns="45719" rIns="45719">
            <a:spAutoFit/>
          </a:bodyPr>
          <a:lstStyle>
            <a:lvl1pPr>
              <a:lnSpc>
                <a:spcPct val="190000"/>
              </a:lnSpc>
              <a:defRPr sz="1400" spc="98">
                <a:solidFill>
                  <a:srgbClr val="FFFFFF"/>
                </a:solidFill>
                <a:latin typeface="微软雅黑"/>
                <a:ea typeface="微软雅黑"/>
                <a:cs typeface="微软雅黑"/>
                <a:sym typeface="微软雅黑"/>
              </a:defRPr>
            </a:lvl1pPr>
          </a:lstStyle>
          <a:p>
            <a:endParaRPr dirty="0">
              <a:latin typeface="微软雅黑" charset="-122"/>
              <a:ea typeface="微软雅黑" charset="-122"/>
              <a:cs typeface="微软雅黑" charset="-122"/>
            </a:endParaRPr>
          </a:p>
        </p:txBody>
      </p:sp>
      <p:sp>
        <p:nvSpPr>
          <p:cNvPr id="169" name="线条"/>
          <p:cNvSpPr/>
          <p:nvPr/>
        </p:nvSpPr>
        <p:spPr>
          <a:xfrm flipV="1">
            <a:off x="1252483" y="127862"/>
            <a:ext cx="213541" cy="592013"/>
          </a:xfrm>
          <a:prstGeom prst="line">
            <a:avLst/>
          </a:prstGeom>
          <a:ln w="12700">
            <a:solidFill>
              <a:srgbClr val="9AD744"/>
            </a:solidFill>
            <a:miter/>
          </a:ln>
        </p:spPr>
        <p:txBody>
          <a:bodyPr lIns="45719" rIns="45719"/>
          <a:lstStyle/>
          <a:p/>
        </p:txBody>
      </p:sp>
      <p:sp>
        <p:nvSpPr>
          <p:cNvPr id="3" name="文本框 2"/>
          <p:cNvSpPr txBox="1"/>
          <p:nvPr/>
        </p:nvSpPr>
        <p:spPr>
          <a:xfrm>
            <a:off x="1267088" y="1269502"/>
            <a:ext cx="9955333" cy="4523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342900" indent="-342900">
              <a:lnSpc>
                <a:spcPct val="150000"/>
              </a:lnSpc>
              <a:buFont typeface="Arial" panose="020B0604020202090204" pitchFamily="34" charset="0"/>
              <a:buChar char="•"/>
            </a:pPr>
            <a:r>
              <a:rPr lang="zh-CN" altLang="en-US" sz="2400" dirty="0">
                <a:solidFill>
                  <a:schemeClr val="bg1"/>
                </a:solidFill>
                <a:latin typeface="微软雅黑" charset="0"/>
                <a:ea typeface="微软雅黑" charset="0"/>
              </a:rPr>
              <a:t>数据集的评估是评价学</a:t>
            </a:r>
            <a:r>
              <a:rPr lang="zh-CN" altLang="en-US" sz="2400" dirty="0">
                <a:solidFill>
                  <a:schemeClr val="bg1"/>
                </a:solidFill>
                <a:latin typeface="微软雅黑" charset="0"/>
                <a:ea typeface="微软雅黑" charset="0"/>
              </a:rPr>
              <a:t>任务的基础和</a:t>
            </a:r>
            <a:r>
              <a:rPr lang="zh-CN" altLang="en-US" sz="2400" dirty="0">
                <a:solidFill>
                  <a:schemeClr val="bg1"/>
                </a:solidFill>
                <a:latin typeface="微软雅黑" charset="0"/>
                <a:ea typeface="微软雅黑" charset="0"/>
              </a:rPr>
              <a:t>根本。</a:t>
            </a:r>
            <a:endParaRPr lang="zh-CN" altLang="en-US" sz="2400" dirty="0">
              <a:solidFill>
                <a:schemeClr val="bg1"/>
              </a:solidFill>
              <a:latin typeface="微软雅黑" charset="0"/>
              <a:ea typeface="微软雅黑" charset="0"/>
            </a:endParaRPr>
          </a:p>
          <a:p>
            <a:pPr marL="342900" indent="-342900">
              <a:lnSpc>
                <a:spcPct val="150000"/>
              </a:lnSpc>
              <a:buFont typeface="Arial" panose="020B0604020202090204" pitchFamily="34" charset="0"/>
              <a:buChar char="•"/>
            </a:pPr>
            <a:r>
              <a:rPr lang="zh-CN" altLang="en-US" sz="2400" dirty="0">
                <a:solidFill>
                  <a:schemeClr val="bg1"/>
                </a:solidFill>
                <a:latin typeface="微软雅黑" charset="0"/>
                <a:ea typeface="微软雅黑" charset="0"/>
              </a:rPr>
              <a:t>评估数据集的使用模式对选择合适的数据集以及背后的科学研究任务的</a:t>
            </a:r>
            <a:r>
              <a:rPr lang="zh-CN" altLang="en-US" sz="2400" dirty="0">
                <a:solidFill>
                  <a:schemeClr val="bg1"/>
                </a:solidFill>
                <a:latin typeface="微软雅黑" charset="0"/>
                <a:ea typeface="微软雅黑" charset="0"/>
              </a:rPr>
              <a:t>展开具有重要影响。</a:t>
            </a:r>
            <a:endParaRPr lang="zh-CN" altLang="en-US" sz="2400" dirty="0">
              <a:solidFill>
                <a:schemeClr val="bg1"/>
              </a:solidFill>
              <a:latin typeface="微软雅黑" charset="0"/>
              <a:ea typeface="微软雅黑" charset="0"/>
            </a:endParaRPr>
          </a:p>
          <a:p>
            <a:pPr marL="342900" indent="-342900">
              <a:lnSpc>
                <a:spcPct val="150000"/>
              </a:lnSpc>
              <a:buFont typeface="Arial" panose="020B0604020202090204" pitchFamily="34" charset="0"/>
              <a:buChar char="•"/>
            </a:pPr>
            <a:r>
              <a:rPr lang="zh-CN" altLang="en-US" sz="2400" dirty="0">
                <a:solidFill>
                  <a:schemeClr val="bg1"/>
                </a:solidFill>
                <a:latin typeface="微软雅黑" charset="0"/>
                <a:ea typeface="微软雅黑" charset="0"/>
                <a:sym typeface="+mn-ea"/>
              </a:rPr>
              <a:t>研究人员在选择合适的数据集时经常遇到重大挑战，因为他们不了解这些数据集的使用方式。</a:t>
            </a:r>
            <a:endParaRPr lang="zh-CN" altLang="en-US" sz="2400" dirty="0">
              <a:solidFill>
                <a:schemeClr val="bg1"/>
              </a:solidFill>
              <a:latin typeface="微软雅黑" charset="0"/>
              <a:ea typeface="微软雅黑" charset="0"/>
            </a:endParaRPr>
          </a:p>
          <a:p>
            <a:pPr marL="342900" indent="-342900">
              <a:lnSpc>
                <a:spcPct val="150000"/>
              </a:lnSpc>
              <a:buFont typeface="Arial" panose="020B0604020202090204" pitchFamily="34" charset="0"/>
              <a:buChar char="•"/>
            </a:pPr>
            <a:r>
              <a:rPr lang="zh-CN" altLang="en-US" sz="2400" dirty="0">
                <a:solidFill>
                  <a:schemeClr val="bg1"/>
                </a:solidFill>
                <a:latin typeface="微软雅黑" charset="0"/>
                <a:ea typeface="微软雅黑" charset="0"/>
              </a:rPr>
              <a:t>许多著名的开源数据集已经很成熟，其官网和对应的</a:t>
            </a:r>
            <a:r>
              <a:rPr lang="en-US" altLang="zh-CN" sz="2400" dirty="0">
                <a:solidFill>
                  <a:schemeClr val="bg1"/>
                </a:solidFill>
                <a:latin typeface="微软雅黑" charset="0"/>
                <a:ea typeface="微软雅黑" charset="0"/>
              </a:rPr>
              <a:t>Github</a:t>
            </a:r>
            <a:r>
              <a:rPr lang="zh-CN" altLang="en-US" sz="2400" dirty="0">
                <a:solidFill>
                  <a:schemeClr val="bg1"/>
                </a:solidFill>
                <a:latin typeface="微软雅黑" charset="0"/>
                <a:ea typeface="微软雅黑" charset="0"/>
              </a:rPr>
              <a:t>仓库</a:t>
            </a:r>
            <a:r>
              <a:rPr lang="zh-CN" altLang="en-US" sz="2400" dirty="0">
                <a:solidFill>
                  <a:schemeClr val="bg1"/>
                </a:solidFill>
                <a:latin typeface="微软雅黑" charset="0"/>
                <a:ea typeface="微软雅黑" charset="0"/>
              </a:rPr>
              <a:t>多年未更新，但仍被大量研究人员广泛使用。</a:t>
            </a:r>
            <a:endParaRPr lang="zh-CN" altLang="en-US" sz="2400" dirty="0">
              <a:solidFill>
                <a:schemeClr val="bg1"/>
              </a:solidFill>
              <a:latin typeface="微软雅黑" charset="0"/>
              <a:ea typeface="微软雅黑" charset="0"/>
            </a:endParaRPr>
          </a:p>
          <a:p>
            <a:pPr marL="342900" indent="-342900">
              <a:lnSpc>
                <a:spcPct val="150000"/>
              </a:lnSpc>
              <a:buFont typeface="Arial" panose="020B0604020202090204" pitchFamily="34" charset="0"/>
              <a:buChar char="•"/>
            </a:pPr>
            <a:endParaRPr lang="zh-CN" altLang="en-US" sz="2400" dirty="0">
              <a:solidFill>
                <a:schemeClr val="bg1"/>
              </a:solidFill>
              <a:latin typeface="微软雅黑" charset="0"/>
              <a:ea typeface="微软雅黑" charset="0"/>
            </a:endParaRPr>
          </a:p>
        </p:txBody>
      </p:sp>
      <p:sp>
        <p:nvSpPr>
          <p:cNvPr id="2" name="文本框 1"/>
          <p:cNvSpPr txBox="1"/>
          <p:nvPr/>
        </p:nvSpPr>
        <p:spPr>
          <a:xfrm>
            <a:off x="1519004" y="227241"/>
            <a:ext cx="1875837"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sz="2400" dirty="0">
                <a:solidFill>
                  <a:schemeClr val="bg1"/>
                </a:solidFill>
                <a:sym typeface="Arial" panose="020B0604020202090204"/>
              </a:rPr>
              <a:t>介绍</a:t>
            </a:r>
            <a:endParaRPr lang="zh-CN" altLang="en-US" sz="2400" dirty="0">
              <a:solidFill>
                <a:schemeClr val="bg1"/>
              </a:solidFill>
              <a:sym typeface="Arial" panose="020B0604020202090204"/>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图像" descr="图像"/>
          <p:cNvPicPr>
            <a:picLocks noChangeAspect="1"/>
          </p:cNvPicPr>
          <p:nvPr/>
        </p:nvPicPr>
        <p:blipFill>
          <a:blip r:embed="rId1"/>
          <a:stretch>
            <a:fillRect/>
          </a:stretch>
        </p:blipFill>
        <p:spPr>
          <a:xfrm>
            <a:off x="10085267" y="6111469"/>
            <a:ext cx="1137058" cy="501892"/>
          </a:xfrm>
          <a:prstGeom prst="rect">
            <a:avLst/>
          </a:prstGeom>
          <a:ln w="12700">
            <a:miter lim="400000"/>
            <a:headEnd/>
            <a:tailEnd/>
          </a:ln>
        </p:spPr>
      </p:pic>
      <p:sp>
        <p:nvSpPr>
          <p:cNvPr id="165" name="矩形"/>
          <p:cNvSpPr/>
          <p:nvPr/>
        </p:nvSpPr>
        <p:spPr>
          <a:xfrm>
            <a:off x="0" y="125756"/>
            <a:ext cx="209561" cy="596224"/>
          </a:xfrm>
          <a:prstGeom prst="rect">
            <a:avLst/>
          </a:prstGeom>
          <a:solidFill>
            <a:srgbClr val="9AD744">
              <a:alpha val="59552"/>
            </a:srgbClr>
          </a:solidFill>
          <a:ln w="12700">
            <a:miter lim="400000"/>
          </a:ln>
        </p:spPr>
        <p:txBody>
          <a:bodyPr lIns="45719" rIns="45719" anchor="ctr"/>
          <a:lstStyle/>
          <a:p/>
        </p:txBody>
      </p:sp>
      <p:sp>
        <p:nvSpPr>
          <p:cNvPr id="166" name="01"/>
          <p:cNvSpPr txBox="1"/>
          <p:nvPr/>
        </p:nvSpPr>
        <p:spPr>
          <a:xfrm>
            <a:off x="389048" y="20235"/>
            <a:ext cx="810455" cy="807267"/>
          </a:xfrm>
          <a:prstGeom prst="rect">
            <a:avLst/>
          </a:prstGeom>
          <a:ln w="12700">
            <a:miter lim="400000"/>
          </a:ln>
        </p:spPr>
        <p:txBody>
          <a:bodyPr wrap="none" lIns="45719" rIns="45719">
            <a:spAutoFit/>
          </a:bodyPr>
          <a:lstStyle>
            <a:lvl1pPr>
              <a:defRPr sz="5000" b="1">
                <a:solidFill>
                  <a:srgbClr val="07A1D7"/>
                </a:solidFill>
                <a:latin typeface="Arial" panose="020B0604020202090204"/>
                <a:ea typeface="Arial" panose="020B0604020202090204"/>
                <a:cs typeface="Arial" panose="020B0604020202090204"/>
                <a:sym typeface="Arial" panose="020B0604020202090204"/>
              </a:defRPr>
            </a:lvl1pPr>
          </a:lstStyle>
          <a:p>
            <a:r>
              <a:t>01</a:t>
            </a:r>
          </a:p>
        </p:txBody>
      </p:sp>
      <p:sp>
        <p:nvSpPr>
          <p:cNvPr id="168" name="文本框 4"/>
          <p:cNvSpPr txBox="1"/>
          <p:nvPr/>
        </p:nvSpPr>
        <p:spPr>
          <a:xfrm>
            <a:off x="1484284" y="827502"/>
            <a:ext cx="3778516" cy="442044"/>
          </a:xfrm>
          <a:prstGeom prst="rect">
            <a:avLst/>
          </a:prstGeom>
          <a:ln w="12700">
            <a:miter lim="400000"/>
          </a:ln>
        </p:spPr>
        <p:txBody>
          <a:bodyPr lIns="45719" rIns="45719">
            <a:spAutoFit/>
          </a:bodyPr>
          <a:lstStyle>
            <a:lvl1pPr>
              <a:lnSpc>
                <a:spcPct val="190000"/>
              </a:lnSpc>
              <a:defRPr sz="1400" spc="98">
                <a:solidFill>
                  <a:srgbClr val="FFFFFF"/>
                </a:solidFill>
                <a:latin typeface="微软雅黑"/>
                <a:ea typeface="微软雅黑"/>
                <a:cs typeface="微软雅黑"/>
                <a:sym typeface="微软雅黑"/>
              </a:defRPr>
            </a:lvl1pPr>
          </a:lstStyle>
          <a:p>
            <a:endParaRPr dirty="0">
              <a:latin typeface="微软雅黑" charset="-122"/>
              <a:ea typeface="微软雅黑" charset="-122"/>
              <a:cs typeface="微软雅黑" charset="-122"/>
            </a:endParaRPr>
          </a:p>
        </p:txBody>
      </p:sp>
      <p:sp>
        <p:nvSpPr>
          <p:cNvPr id="169" name="线条"/>
          <p:cNvSpPr/>
          <p:nvPr/>
        </p:nvSpPr>
        <p:spPr>
          <a:xfrm flipV="1">
            <a:off x="1252483" y="127862"/>
            <a:ext cx="213541" cy="592013"/>
          </a:xfrm>
          <a:prstGeom prst="line">
            <a:avLst/>
          </a:prstGeom>
          <a:ln w="12700">
            <a:solidFill>
              <a:srgbClr val="9AD744"/>
            </a:solidFill>
            <a:miter/>
          </a:ln>
        </p:spPr>
        <p:txBody>
          <a:bodyPr lIns="45719" rIns="45719"/>
          <a:lstStyle/>
          <a:p/>
        </p:txBody>
      </p:sp>
      <p:pic>
        <p:nvPicPr>
          <p:cNvPr id="4" name="图片 3"/>
          <p:cNvPicPr>
            <a:picLocks noChangeAspect="1"/>
          </p:cNvPicPr>
          <p:nvPr>
            <p:custDataLst>
              <p:tags r:id="rId2"/>
            </p:custDataLst>
          </p:nvPr>
        </p:nvPicPr>
        <p:blipFill>
          <a:blip r:embed="rId3"/>
          <a:stretch>
            <a:fillRect/>
          </a:stretch>
        </p:blipFill>
        <p:spPr>
          <a:xfrm>
            <a:off x="562610" y="949325"/>
            <a:ext cx="8277225" cy="1825625"/>
          </a:xfrm>
          <a:prstGeom prst="rect">
            <a:avLst/>
          </a:prstGeom>
        </p:spPr>
      </p:pic>
      <p:sp>
        <p:nvSpPr>
          <p:cNvPr id="5" name="文本框 4"/>
          <p:cNvSpPr txBox="1"/>
          <p:nvPr/>
        </p:nvSpPr>
        <p:spPr>
          <a:xfrm>
            <a:off x="10168338" y="1769504"/>
            <a:ext cx="970915" cy="368300"/>
          </a:xfrm>
          <a:prstGeom prst="rect">
            <a:avLst/>
          </a:prstGeom>
          <a:noFill/>
        </p:spPr>
        <p:txBody>
          <a:bodyPr wrap="square" rtlCol="0">
            <a:spAutoFit/>
          </a:bodyPr>
          <a:lstStyle/>
          <a:p>
            <a:r>
              <a:rPr lang="en-US" altLang="zh-CN" b="1" dirty="0">
                <a:solidFill>
                  <a:schemeClr val="bg1"/>
                </a:solidFill>
              </a:rPr>
              <a:t>IMDB</a:t>
            </a:r>
            <a:endParaRPr lang="en-US" altLang="zh-CN" b="1" dirty="0">
              <a:solidFill>
                <a:schemeClr val="bg1"/>
              </a:solidFill>
            </a:endParaRPr>
          </a:p>
        </p:txBody>
      </p:sp>
      <p:pic>
        <p:nvPicPr>
          <p:cNvPr id="6" name="图片 5"/>
          <p:cNvPicPr>
            <a:picLocks noChangeAspect="1"/>
          </p:cNvPicPr>
          <p:nvPr>
            <p:custDataLst>
              <p:tags r:id="rId4"/>
            </p:custDataLst>
          </p:nvPr>
        </p:nvPicPr>
        <p:blipFill>
          <a:blip r:embed="rId5"/>
          <a:stretch>
            <a:fillRect/>
          </a:stretch>
        </p:blipFill>
        <p:spPr>
          <a:xfrm>
            <a:off x="562610" y="3018790"/>
            <a:ext cx="5655945" cy="2360930"/>
          </a:xfrm>
          <a:prstGeom prst="rect">
            <a:avLst/>
          </a:prstGeom>
        </p:spPr>
      </p:pic>
      <p:sp>
        <p:nvSpPr>
          <p:cNvPr id="7" name="文本框 6"/>
          <p:cNvSpPr txBox="1"/>
          <p:nvPr>
            <p:custDataLst>
              <p:tags r:id="rId6"/>
            </p:custDataLst>
          </p:nvPr>
        </p:nvSpPr>
        <p:spPr>
          <a:xfrm>
            <a:off x="8419706" y="4014820"/>
            <a:ext cx="1254125" cy="368300"/>
          </a:xfrm>
          <a:prstGeom prst="rect">
            <a:avLst/>
          </a:prstGeom>
          <a:noFill/>
        </p:spPr>
        <p:txBody>
          <a:bodyPr wrap="square" rtlCol="0">
            <a:spAutoFit/>
          </a:bodyPr>
          <a:lstStyle/>
          <a:p>
            <a:r>
              <a:rPr lang="en-US" altLang="zh-CN" b="1" dirty="0">
                <a:solidFill>
                  <a:schemeClr val="bg1"/>
                </a:solidFill>
              </a:rPr>
              <a:t>ImageNet</a:t>
            </a:r>
            <a:endParaRPr lang="en-US" altLang="zh-CN" b="1" dirty="0">
              <a:solidFill>
                <a:schemeClr val="bg1"/>
              </a:solidFill>
            </a:endParaRPr>
          </a:p>
        </p:txBody>
      </p:sp>
      <p:cxnSp>
        <p:nvCxnSpPr>
          <p:cNvPr id="8" name="直接连接符 12"/>
          <p:cNvCxnSpPr/>
          <p:nvPr>
            <p:custDataLst>
              <p:tags r:id="rId7"/>
            </p:custDataLst>
          </p:nvPr>
        </p:nvCxnSpPr>
        <p:spPr>
          <a:xfrm>
            <a:off x="563003" y="2897003"/>
            <a:ext cx="10760710" cy="0"/>
          </a:xfrm>
          <a:prstGeom prst="line">
            <a:avLst/>
          </a:prstGeom>
          <a:ln>
            <a:solidFill>
              <a:srgbClr val="BC5759"/>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443355" y="227330"/>
            <a:ext cx="10095230" cy="5219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sz="2800" dirty="0">
                <a:solidFill>
                  <a:schemeClr val="bg1"/>
                </a:solidFill>
                <a:latin typeface="微软雅黑" charset="0"/>
                <a:ea typeface="微软雅黑" charset="0"/>
                <a:cs typeface="微软雅黑" charset="0"/>
                <a:sym typeface="Arial" panose="020B0604020202090204"/>
              </a:rPr>
              <a:t>挑战</a:t>
            </a:r>
            <a:r>
              <a:rPr lang="en-US" altLang="zh-CN" sz="2800" dirty="0">
                <a:solidFill>
                  <a:schemeClr val="bg1"/>
                </a:solidFill>
                <a:latin typeface="微软雅黑" charset="0"/>
                <a:ea typeface="微软雅黑" charset="0"/>
                <a:cs typeface="微软雅黑" charset="0"/>
                <a:sym typeface="Arial" panose="020B0604020202090204"/>
              </a:rPr>
              <a:t> </a:t>
            </a:r>
            <a:r>
              <a:rPr lang="zh-CN" altLang="en-US" sz="2800" dirty="0">
                <a:solidFill>
                  <a:schemeClr val="bg1"/>
                </a:solidFill>
                <a:latin typeface="微软雅黑" charset="0"/>
                <a:ea typeface="微软雅黑" charset="0"/>
                <a:cs typeface="微软雅黑" charset="0"/>
                <a:sym typeface="Arial" panose="020B0604020202090204"/>
              </a:rPr>
              <a:t>两大著名的数据集的官网截图</a:t>
            </a:r>
            <a:endParaRPr lang="zh-CN" altLang="en-US" sz="2800" dirty="0">
              <a:solidFill>
                <a:schemeClr val="bg1"/>
              </a:solidFill>
              <a:latin typeface="微软雅黑" charset="0"/>
              <a:ea typeface="微软雅黑" charset="0"/>
              <a:cs typeface="微软雅黑" charset="0"/>
              <a:sym typeface="Arial" panose="020B0604020202090204"/>
            </a:endParaRPr>
          </a:p>
        </p:txBody>
      </p:sp>
      <p:sp>
        <p:nvSpPr>
          <p:cNvPr id="3" name="文本框 2"/>
          <p:cNvSpPr txBox="1"/>
          <p:nvPr/>
        </p:nvSpPr>
        <p:spPr>
          <a:xfrm>
            <a:off x="389255" y="5501640"/>
            <a:ext cx="9522460" cy="11988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p>
            <a:r>
              <a:rPr lang="zh-CN" altLang="en-US" sz="2400" dirty="0">
                <a:solidFill>
                  <a:schemeClr val="bg1"/>
                </a:solidFill>
                <a:sym typeface="Arial" panose="020B0604020202090204"/>
              </a:rPr>
              <a:t>这是两大著名的数据集的官网截图示例，官网基本上只提供了下载数据集的链接地址等少数信息</a:t>
            </a:r>
            <a:r>
              <a:rPr lang="en-US" altLang="zh-CN" sz="2400" dirty="0">
                <a:solidFill>
                  <a:schemeClr val="bg1"/>
                </a:solidFill>
                <a:sym typeface="Arial" panose="020B0604020202090204"/>
              </a:rPr>
              <a:t>。</a:t>
            </a:r>
            <a:r>
              <a:rPr lang="zh-CN" altLang="en-US" sz="2400" dirty="0">
                <a:solidFill>
                  <a:schemeClr val="bg1"/>
                </a:solidFill>
                <a:sym typeface="Arial" panose="020B0604020202090204"/>
              </a:rPr>
              <a:t>从官网上我们很难分析出其近期的被使用情况</a:t>
            </a:r>
            <a:r>
              <a:rPr lang="en-US" altLang="zh-CN" sz="2400" dirty="0">
                <a:solidFill>
                  <a:schemeClr val="bg1"/>
                </a:solidFill>
                <a:sym typeface="Arial" panose="020B0604020202090204"/>
              </a:rPr>
              <a:t>，</a:t>
            </a:r>
            <a:r>
              <a:rPr lang="zh-CN" altLang="en-US" sz="2400" dirty="0">
                <a:solidFill>
                  <a:schemeClr val="bg1"/>
                </a:solidFill>
                <a:sym typeface="Arial" panose="020B0604020202090204"/>
              </a:rPr>
              <a:t>以及长期的使用使用</a:t>
            </a:r>
            <a:r>
              <a:rPr lang="zh-CN" altLang="en-US" sz="2400" dirty="0">
                <a:solidFill>
                  <a:schemeClr val="bg1"/>
                </a:solidFill>
                <a:sym typeface="Arial" panose="020B0604020202090204"/>
              </a:rPr>
              <a:t>模式</a:t>
            </a:r>
            <a:endParaRPr lang="zh-CN" altLang="en-US" sz="2400" dirty="0">
              <a:solidFill>
                <a:schemeClr val="bg1"/>
              </a:solidFill>
              <a:sym typeface="Arial" panose="020B0604020202090204"/>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图像" descr="图像"/>
          <p:cNvPicPr>
            <a:picLocks noChangeAspect="1"/>
          </p:cNvPicPr>
          <p:nvPr/>
        </p:nvPicPr>
        <p:blipFill>
          <a:blip r:embed="rId1"/>
          <a:stretch>
            <a:fillRect/>
          </a:stretch>
        </p:blipFill>
        <p:spPr>
          <a:xfrm>
            <a:off x="10085267" y="6111469"/>
            <a:ext cx="1137058" cy="501892"/>
          </a:xfrm>
          <a:prstGeom prst="rect">
            <a:avLst/>
          </a:prstGeom>
          <a:ln w="12700">
            <a:miter lim="400000"/>
            <a:headEnd/>
            <a:tailEnd/>
          </a:ln>
        </p:spPr>
      </p:pic>
      <p:sp>
        <p:nvSpPr>
          <p:cNvPr id="165" name="矩形"/>
          <p:cNvSpPr/>
          <p:nvPr/>
        </p:nvSpPr>
        <p:spPr>
          <a:xfrm>
            <a:off x="0" y="125756"/>
            <a:ext cx="209561" cy="596224"/>
          </a:xfrm>
          <a:prstGeom prst="rect">
            <a:avLst/>
          </a:prstGeom>
          <a:solidFill>
            <a:srgbClr val="9AD744">
              <a:alpha val="59552"/>
            </a:srgbClr>
          </a:solidFill>
          <a:ln w="12700">
            <a:miter lim="400000"/>
          </a:ln>
        </p:spPr>
        <p:txBody>
          <a:bodyPr lIns="45719" rIns="45719" anchor="ctr"/>
          <a:lstStyle/>
          <a:p/>
        </p:txBody>
      </p:sp>
      <p:sp>
        <p:nvSpPr>
          <p:cNvPr id="166" name="01"/>
          <p:cNvSpPr txBox="1"/>
          <p:nvPr/>
        </p:nvSpPr>
        <p:spPr>
          <a:xfrm>
            <a:off x="389048" y="20235"/>
            <a:ext cx="810455" cy="807267"/>
          </a:xfrm>
          <a:prstGeom prst="rect">
            <a:avLst/>
          </a:prstGeom>
          <a:ln w="12700">
            <a:miter lim="400000"/>
          </a:ln>
        </p:spPr>
        <p:txBody>
          <a:bodyPr wrap="none" lIns="45719" rIns="45719">
            <a:spAutoFit/>
          </a:bodyPr>
          <a:lstStyle>
            <a:lvl1pPr>
              <a:defRPr sz="5000" b="1">
                <a:solidFill>
                  <a:srgbClr val="07A1D7"/>
                </a:solidFill>
                <a:latin typeface="Arial" panose="020B0604020202090204"/>
                <a:ea typeface="Arial" panose="020B0604020202090204"/>
                <a:cs typeface="Arial" panose="020B0604020202090204"/>
                <a:sym typeface="Arial" panose="020B0604020202090204"/>
              </a:defRPr>
            </a:lvl1pPr>
          </a:lstStyle>
          <a:p>
            <a:r>
              <a:t>01</a:t>
            </a:r>
          </a:p>
        </p:txBody>
      </p:sp>
      <p:sp>
        <p:nvSpPr>
          <p:cNvPr id="168" name="文本框 4"/>
          <p:cNvSpPr txBox="1"/>
          <p:nvPr/>
        </p:nvSpPr>
        <p:spPr>
          <a:xfrm>
            <a:off x="1484284" y="827502"/>
            <a:ext cx="3778516" cy="442044"/>
          </a:xfrm>
          <a:prstGeom prst="rect">
            <a:avLst/>
          </a:prstGeom>
          <a:ln w="12700">
            <a:miter lim="400000"/>
          </a:ln>
        </p:spPr>
        <p:txBody>
          <a:bodyPr lIns="45719" rIns="45719">
            <a:spAutoFit/>
          </a:bodyPr>
          <a:lstStyle>
            <a:lvl1pPr>
              <a:lnSpc>
                <a:spcPct val="190000"/>
              </a:lnSpc>
              <a:defRPr sz="1400" spc="98">
                <a:solidFill>
                  <a:srgbClr val="FFFFFF"/>
                </a:solidFill>
                <a:latin typeface="微软雅黑"/>
                <a:ea typeface="微软雅黑"/>
                <a:cs typeface="微软雅黑"/>
                <a:sym typeface="微软雅黑"/>
              </a:defRPr>
            </a:lvl1pPr>
          </a:lstStyle>
          <a:p>
            <a:endParaRPr dirty="0">
              <a:latin typeface="微软雅黑" charset="-122"/>
              <a:ea typeface="微软雅黑" charset="-122"/>
              <a:cs typeface="微软雅黑" charset="-122"/>
            </a:endParaRPr>
          </a:p>
        </p:txBody>
      </p:sp>
      <p:sp>
        <p:nvSpPr>
          <p:cNvPr id="169" name="线条"/>
          <p:cNvSpPr/>
          <p:nvPr/>
        </p:nvSpPr>
        <p:spPr>
          <a:xfrm flipV="1">
            <a:off x="1252483" y="127862"/>
            <a:ext cx="213541" cy="592013"/>
          </a:xfrm>
          <a:prstGeom prst="line">
            <a:avLst/>
          </a:prstGeom>
          <a:ln w="12700">
            <a:solidFill>
              <a:srgbClr val="9AD744"/>
            </a:solidFill>
            <a:miter/>
          </a:ln>
        </p:spPr>
        <p:txBody>
          <a:bodyPr lIns="45719" rIns="45719"/>
          <a:lstStyle/>
          <a:p/>
        </p:txBody>
      </p:sp>
      <p:pic>
        <p:nvPicPr>
          <p:cNvPr id="3" name="图片 2"/>
          <p:cNvPicPr>
            <a:picLocks noChangeAspect="1"/>
          </p:cNvPicPr>
          <p:nvPr>
            <p:custDataLst>
              <p:tags r:id="rId2"/>
            </p:custDataLst>
          </p:nvPr>
        </p:nvPicPr>
        <p:blipFill>
          <a:blip r:embed="rId3"/>
          <a:stretch>
            <a:fillRect/>
          </a:stretch>
        </p:blipFill>
        <p:spPr>
          <a:xfrm>
            <a:off x="678180" y="2938145"/>
            <a:ext cx="4584700" cy="2402840"/>
          </a:xfrm>
          <a:prstGeom prst="rect">
            <a:avLst/>
          </a:prstGeom>
        </p:spPr>
      </p:pic>
      <p:pic>
        <p:nvPicPr>
          <p:cNvPr id="9" name="图片 8"/>
          <p:cNvPicPr>
            <a:picLocks noChangeAspect="1"/>
          </p:cNvPicPr>
          <p:nvPr>
            <p:custDataLst>
              <p:tags r:id="rId4"/>
            </p:custDataLst>
          </p:nvPr>
        </p:nvPicPr>
        <p:blipFill>
          <a:blip r:embed="rId5"/>
          <a:stretch>
            <a:fillRect/>
          </a:stretch>
        </p:blipFill>
        <p:spPr>
          <a:xfrm>
            <a:off x="5452745" y="802005"/>
            <a:ext cx="6324600" cy="2136140"/>
          </a:xfrm>
          <a:prstGeom prst="rect">
            <a:avLst/>
          </a:prstGeom>
        </p:spPr>
      </p:pic>
      <p:sp>
        <p:nvSpPr>
          <p:cNvPr id="10" name="文本框 9"/>
          <p:cNvSpPr txBox="1"/>
          <p:nvPr>
            <p:custDataLst>
              <p:tags r:id="rId6"/>
            </p:custDataLst>
          </p:nvPr>
        </p:nvSpPr>
        <p:spPr>
          <a:xfrm>
            <a:off x="2272653" y="1864970"/>
            <a:ext cx="970915" cy="368300"/>
          </a:xfrm>
          <a:prstGeom prst="rect">
            <a:avLst/>
          </a:prstGeom>
          <a:noFill/>
        </p:spPr>
        <p:txBody>
          <a:bodyPr wrap="square" rtlCol="0">
            <a:spAutoFit/>
          </a:bodyPr>
          <a:lstStyle/>
          <a:p>
            <a:r>
              <a:rPr lang="en-US" altLang="zh-CN" b="1" dirty="0">
                <a:solidFill>
                  <a:schemeClr val="bg1"/>
                </a:solidFill>
              </a:rPr>
              <a:t>IMDB</a:t>
            </a:r>
            <a:endParaRPr lang="en-US" altLang="zh-CN" b="1" dirty="0">
              <a:solidFill>
                <a:schemeClr val="bg1"/>
              </a:solidFill>
            </a:endParaRPr>
          </a:p>
        </p:txBody>
      </p:sp>
      <p:sp>
        <p:nvSpPr>
          <p:cNvPr id="11" name="文本框 10"/>
          <p:cNvSpPr txBox="1"/>
          <p:nvPr>
            <p:custDataLst>
              <p:tags r:id="rId7"/>
            </p:custDataLst>
          </p:nvPr>
        </p:nvSpPr>
        <p:spPr>
          <a:xfrm>
            <a:off x="6893526" y="3955317"/>
            <a:ext cx="1254125" cy="368300"/>
          </a:xfrm>
          <a:prstGeom prst="rect">
            <a:avLst/>
          </a:prstGeom>
          <a:noFill/>
        </p:spPr>
        <p:txBody>
          <a:bodyPr wrap="square" rtlCol="0">
            <a:spAutoFit/>
          </a:bodyPr>
          <a:lstStyle/>
          <a:p>
            <a:r>
              <a:rPr lang="en-US" altLang="zh-CN" b="1" dirty="0">
                <a:solidFill>
                  <a:schemeClr val="bg1"/>
                </a:solidFill>
              </a:rPr>
              <a:t>ImageNet</a:t>
            </a:r>
            <a:endParaRPr lang="en-US" altLang="zh-CN" b="1" dirty="0">
              <a:solidFill>
                <a:schemeClr val="bg1"/>
              </a:solidFill>
            </a:endParaRPr>
          </a:p>
        </p:txBody>
      </p:sp>
      <p:sp>
        <p:nvSpPr>
          <p:cNvPr id="4" name="文本框 3"/>
          <p:cNvSpPr txBox="1"/>
          <p:nvPr/>
        </p:nvSpPr>
        <p:spPr>
          <a:xfrm>
            <a:off x="1443355" y="227330"/>
            <a:ext cx="10095230" cy="5219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sz="2800" dirty="0">
                <a:solidFill>
                  <a:schemeClr val="bg1"/>
                </a:solidFill>
                <a:latin typeface="微软雅黑" charset="0"/>
                <a:ea typeface="微软雅黑" charset="0"/>
                <a:cs typeface="微软雅黑" charset="0"/>
                <a:sym typeface="Arial" panose="020B0604020202090204"/>
              </a:rPr>
              <a:t>挑战</a:t>
            </a:r>
            <a:r>
              <a:rPr lang="en-US" altLang="zh-CN" sz="2800" dirty="0">
                <a:solidFill>
                  <a:schemeClr val="bg1"/>
                </a:solidFill>
                <a:latin typeface="微软雅黑" charset="0"/>
                <a:ea typeface="微软雅黑" charset="0"/>
                <a:cs typeface="微软雅黑" charset="0"/>
                <a:sym typeface="Arial" panose="020B0604020202090204"/>
              </a:rPr>
              <a:t> </a:t>
            </a:r>
            <a:r>
              <a:rPr lang="zh-CN" altLang="en-US" sz="2800" dirty="0">
                <a:solidFill>
                  <a:schemeClr val="bg1"/>
                </a:solidFill>
                <a:latin typeface="微软雅黑" charset="0"/>
                <a:ea typeface="微软雅黑" charset="0"/>
                <a:cs typeface="微软雅黑" charset="0"/>
                <a:sym typeface="Arial" panose="020B0604020202090204"/>
              </a:rPr>
              <a:t>两大著名的数据集的</a:t>
            </a:r>
            <a:r>
              <a:rPr lang="en-US" altLang="zh-CN" sz="2800" dirty="0">
                <a:solidFill>
                  <a:schemeClr val="bg1"/>
                </a:solidFill>
                <a:latin typeface="微软雅黑" charset="0"/>
                <a:ea typeface="微软雅黑" charset="0"/>
                <a:cs typeface="微软雅黑" charset="0"/>
                <a:sym typeface="Arial" panose="020B0604020202090204"/>
              </a:rPr>
              <a:t>Github</a:t>
            </a:r>
            <a:r>
              <a:rPr lang="zh-CN" altLang="en-US" sz="2800" dirty="0">
                <a:solidFill>
                  <a:schemeClr val="bg1"/>
                </a:solidFill>
                <a:latin typeface="微软雅黑" charset="0"/>
                <a:ea typeface="微软雅黑" charset="0"/>
                <a:cs typeface="微软雅黑" charset="0"/>
                <a:sym typeface="Arial" panose="020B0604020202090204"/>
              </a:rPr>
              <a:t>仓库</a:t>
            </a:r>
            <a:endParaRPr lang="zh-CN" altLang="en-US" sz="2800" dirty="0">
              <a:solidFill>
                <a:schemeClr val="bg1"/>
              </a:solidFill>
              <a:latin typeface="微软雅黑" charset="0"/>
              <a:ea typeface="微软雅黑" charset="0"/>
              <a:cs typeface="微软雅黑" charset="0"/>
              <a:sym typeface="Arial" panose="020B0604020202090204"/>
            </a:endParaRPr>
          </a:p>
        </p:txBody>
      </p:sp>
      <p:sp>
        <p:nvSpPr>
          <p:cNvPr id="5" name="文本框 4"/>
          <p:cNvSpPr txBox="1"/>
          <p:nvPr/>
        </p:nvSpPr>
        <p:spPr>
          <a:xfrm>
            <a:off x="389255" y="5501640"/>
            <a:ext cx="9522460" cy="8299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p>
            <a:r>
              <a:rPr lang="zh-CN" altLang="en-US" sz="2400" dirty="0">
                <a:solidFill>
                  <a:schemeClr val="bg1"/>
                </a:solidFill>
                <a:sym typeface="Arial" panose="020B0604020202090204"/>
              </a:rPr>
              <a:t>这是其对应的</a:t>
            </a:r>
            <a:r>
              <a:rPr lang="en-US" altLang="zh-CN" sz="2400" dirty="0">
                <a:solidFill>
                  <a:schemeClr val="bg1"/>
                </a:solidFill>
                <a:sym typeface="Arial" panose="020B0604020202090204"/>
              </a:rPr>
              <a:t>Github</a:t>
            </a:r>
            <a:r>
              <a:rPr lang="zh-CN" altLang="en-US" sz="2400" dirty="0">
                <a:solidFill>
                  <a:schemeClr val="bg1"/>
                </a:solidFill>
                <a:sym typeface="Arial" panose="020B0604020202090204"/>
              </a:rPr>
              <a:t>仓库截图示例，可以看出，这些数据集的相关文件已经很长时间没有更新了</a:t>
            </a:r>
            <a:r>
              <a:rPr lang="en-US" altLang="zh-CN" sz="2400" dirty="0">
                <a:solidFill>
                  <a:schemeClr val="bg1"/>
                </a:solidFill>
                <a:sym typeface="Arial" panose="020B0604020202090204"/>
              </a:rPr>
              <a:t>，</a:t>
            </a:r>
            <a:r>
              <a:rPr lang="zh-CN" altLang="en-US" sz="2400" dirty="0">
                <a:solidFill>
                  <a:schemeClr val="bg1"/>
                </a:solidFill>
                <a:sym typeface="Arial" panose="020B0604020202090204"/>
              </a:rPr>
              <a:t>其仓库背后的</a:t>
            </a:r>
            <a:r>
              <a:rPr lang="en-US" altLang="zh-CN" sz="2400" dirty="0">
                <a:solidFill>
                  <a:schemeClr val="bg1"/>
                </a:solidFill>
                <a:sym typeface="Arial" panose="020B0604020202090204"/>
              </a:rPr>
              <a:t>Github</a:t>
            </a:r>
            <a:r>
              <a:rPr lang="zh-CN" altLang="en-US" sz="2400" dirty="0">
                <a:solidFill>
                  <a:schemeClr val="bg1"/>
                </a:solidFill>
                <a:sym typeface="Arial" panose="020B0604020202090204"/>
              </a:rPr>
              <a:t>行为数据也了了</a:t>
            </a:r>
            <a:r>
              <a:rPr lang="zh-CN" altLang="en-US" sz="2400" dirty="0">
                <a:solidFill>
                  <a:schemeClr val="bg1"/>
                </a:solidFill>
                <a:sym typeface="Arial" panose="020B0604020202090204"/>
              </a:rPr>
              <a:t>无几</a:t>
            </a:r>
            <a:endParaRPr lang="zh-CN" altLang="en-US" sz="2400" dirty="0">
              <a:solidFill>
                <a:schemeClr val="bg1"/>
              </a:solidFill>
              <a:sym typeface="Arial" panose="020B0604020202090204"/>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图像" descr="图像"/>
          <p:cNvPicPr>
            <a:picLocks noChangeAspect="1"/>
          </p:cNvPicPr>
          <p:nvPr/>
        </p:nvPicPr>
        <p:blipFill>
          <a:blip r:embed="rId1"/>
          <a:stretch>
            <a:fillRect/>
          </a:stretch>
        </p:blipFill>
        <p:spPr>
          <a:xfrm>
            <a:off x="10085267" y="6111469"/>
            <a:ext cx="1137058" cy="501892"/>
          </a:xfrm>
          <a:prstGeom prst="rect">
            <a:avLst/>
          </a:prstGeom>
          <a:ln w="12700">
            <a:miter lim="400000"/>
            <a:headEnd/>
            <a:tailEnd/>
          </a:ln>
        </p:spPr>
      </p:pic>
      <p:sp>
        <p:nvSpPr>
          <p:cNvPr id="165" name="矩形"/>
          <p:cNvSpPr/>
          <p:nvPr/>
        </p:nvSpPr>
        <p:spPr>
          <a:xfrm>
            <a:off x="0" y="125756"/>
            <a:ext cx="209561" cy="596224"/>
          </a:xfrm>
          <a:prstGeom prst="rect">
            <a:avLst/>
          </a:prstGeom>
          <a:solidFill>
            <a:srgbClr val="9AD744">
              <a:alpha val="59552"/>
            </a:srgbClr>
          </a:solidFill>
          <a:ln w="12700">
            <a:miter lim="400000"/>
          </a:ln>
        </p:spPr>
        <p:txBody>
          <a:bodyPr lIns="45719" rIns="45719" anchor="ctr"/>
          <a:lstStyle/>
          <a:p/>
        </p:txBody>
      </p:sp>
      <p:sp>
        <p:nvSpPr>
          <p:cNvPr id="166" name="01"/>
          <p:cNvSpPr txBox="1"/>
          <p:nvPr/>
        </p:nvSpPr>
        <p:spPr>
          <a:xfrm>
            <a:off x="389048" y="20235"/>
            <a:ext cx="810455" cy="807267"/>
          </a:xfrm>
          <a:prstGeom prst="rect">
            <a:avLst/>
          </a:prstGeom>
          <a:ln w="12700">
            <a:miter lim="400000"/>
          </a:ln>
        </p:spPr>
        <p:txBody>
          <a:bodyPr wrap="none" lIns="45719" rIns="45719">
            <a:spAutoFit/>
          </a:bodyPr>
          <a:lstStyle>
            <a:lvl1pPr>
              <a:defRPr sz="5000" b="1">
                <a:solidFill>
                  <a:srgbClr val="07A1D7"/>
                </a:solidFill>
                <a:latin typeface="Arial" panose="020B0604020202090204"/>
                <a:ea typeface="Arial" panose="020B0604020202090204"/>
                <a:cs typeface="Arial" panose="020B0604020202090204"/>
                <a:sym typeface="Arial" panose="020B0604020202090204"/>
              </a:defRPr>
            </a:lvl1pPr>
          </a:lstStyle>
          <a:p>
            <a:r>
              <a:t>01</a:t>
            </a:r>
          </a:p>
        </p:txBody>
      </p:sp>
      <p:sp>
        <p:nvSpPr>
          <p:cNvPr id="168" name="文本框 4"/>
          <p:cNvSpPr txBox="1"/>
          <p:nvPr/>
        </p:nvSpPr>
        <p:spPr>
          <a:xfrm>
            <a:off x="1484284" y="827502"/>
            <a:ext cx="3778516" cy="442044"/>
          </a:xfrm>
          <a:prstGeom prst="rect">
            <a:avLst/>
          </a:prstGeom>
          <a:ln w="12700">
            <a:miter lim="400000"/>
          </a:ln>
        </p:spPr>
        <p:txBody>
          <a:bodyPr lIns="45719" rIns="45719">
            <a:spAutoFit/>
          </a:bodyPr>
          <a:lstStyle>
            <a:lvl1pPr>
              <a:lnSpc>
                <a:spcPct val="190000"/>
              </a:lnSpc>
              <a:defRPr sz="1400" spc="98">
                <a:solidFill>
                  <a:srgbClr val="FFFFFF"/>
                </a:solidFill>
                <a:latin typeface="微软雅黑"/>
                <a:ea typeface="微软雅黑"/>
                <a:cs typeface="微软雅黑"/>
                <a:sym typeface="微软雅黑"/>
              </a:defRPr>
            </a:lvl1pPr>
          </a:lstStyle>
          <a:p>
            <a:endParaRPr dirty="0">
              <a:latin typeface="微软雅黑" charset="-122"/>
              <a:ea typeface="微软雅黑" charset="-122"/>
              <a:cs typeface="微软雅黑" charset="-122"/>
            </a:endParaRPr>
          </a:p>
        </p:txBody>
      </p:sp>
      <p:sp>
        <p:nvSpPr>
          <p:cNvPr id="169" name="线条"/>
          <p:cNvSpPr/>
          <p:nvPr/>
        </p:nvSpPr>
        <p:spPr>
          <a:xfrm flipV="1">
            <a:off x="1252483" y="127862"/>
            <a:ext cx="213541" cy="592013"/>
          </a:xfrm>
          <a:prstGeom prst="line">
            <a:avLst/>
          </a:prstGeom>
          <a:ln w="12700">
            <a:solidFill>
              <a:srgbClr val="9AD744"/>
            </a:solidFill>
            <a:miter/>
          </a:ln>
        </p:spPr>
        <p:txBody>
          <a:bodyPr lIns="45719" rIns="45719"/>
          <a:lstStyle/>
          <a:p/>
        </p:txBody>
      </p:sp>
      <p:sp>
        <p:nvSpPr>
          <p:cNvPr id="4" name="文本框 3"/>
          <p:cNvSpPr txBox="1"/>
          <p:nvPr>
            <p:custDataLst>
              <p:tags r:id="rId2"/>
            </p:custDataLst>
          </p:nvPr>
        </p:nvSpPr>
        <p:spPr>
          <a:xfrm>
            <a:off x="11582297" y="5632148"/>
            <a:ext cx="498475" cy="306705"/>
          </a:xfrm>
          <a:prstGeom prst="rect">
            <a:avLst/>
          </a:prstGeom>
          <a:noFill/>
        </p:spPr>
        <p:txBody>
          <a:bodyPr wrap="square" rtlCol="0">
            <a:spAutoFit/>
          </a:bodyPr>
          <a:lstStyle/>
          <a:p>
            <a:r>
              <a:rPr lang="en-US" altLang="zh-CN" sz="1400"/>
              <a:t>7</a:t>
            </a:r>
            <a:endParaRPr lang="en-US" altLang="zh-CN" sz="1400"/>
          </a:p>
        </p:txBody>
      </p:sp>
      <p:pic>
        <p:nvPicPr>
          <p:cNvPr id="5" name="图片 4"/>
          <p:cNvPicPr>
            <a:picLocks noChangeAspect="1"/>
          </p:cNvPicPr>
          <p:nvPr>
            <p:custDataLst>
              <p:tags r:id="rId3"/>
            </p:custDataLst>
          </p:nvPr>
        </p:nvPicPr>
        <p:blipFill>
          <a:blip r:embed="rId4"/>
          <a:stretch>
            <a:fillRect/>
          </a:stretch>
        </p:blipFill>
        <p:spPr>
          <a:xfrm>
            <a:off x="9774781" y="2795503"/>
            <a:ext cx="2309708" cy="1544904"/>
          </a:xfrm>
          <a:prstGeom prst="rect">
            <a:avLst/>
          </a:prstGeom>
        </p:spPr>
      </p:pic>
      <p:pic>
        <p:nvPicPr>
          <p:cNvPr id="6" name="图片 5"/>
          <p:cNvPicPr>
            <a:picLocks noChangeAspect="1"/>
          </p:cNvPicPr>
          <p:nvPr>
            <p:custDataLst>
              <p:tags r:id="rId5"/>
            </p:custDataLst>
          </p:nvPr>
        </p:nvPicPr>
        <p:blipFill>
          <a:blip r:embed="rId6"/>
          <a:stretch>
            <a:fillRect/>
          </a:stretch>
        </p:blipFill>
        <p:spPr>
          <a:xfrm>
            <a:off x="7356022" y="1135053"/>
            <a:ext cx="2318449" cy="1562386"/>
          </a:xfrm>
          <a:prstGeom prst="rect">
            <a:avLst/>
          </a:prstGeom>
        </p:spPr>
      </p:pic>
      <p:pic>
        <p:nvPicPr>
          <p:cNvPr id="7" name="图片 6"/>
          <p:cNvPicPr>
            <a:picLocks noChangeAspect="1"/>
          </p:cNvPicPr>
          <p:nvPr>
            <p:custDataLst>
              <p:tags r:id="rId7"/>
            </p:custDataLst>
          </p:nvPr>
        </p:nvPicPr>
        <p:blipFill>
          <a:blip r:embed="rId8"/>
          <a:stretch>
            <a:fillRect/>
          </a:stretch>
        </p:blipFill>
        <p:spPr>
          <a:xfrm>
            <a:off x="115149" y="1148318"/>
            <a:ext cx="2335851" cy="1566756"/>
          </a:xfrm>
          <a:prstGeom prst="rect">
            <a:avLst/>
          </a:prstGeom>
        </p:spPr>
      </p:pic>
      <p:pic>
        <p:nvPicPr>
          <p:cNvPr id="8" name="图片 7"/>
          <p:cNvPicPr>
            <a:picLocks noChangeAspect="1"/>
          </p:cNvPicPr>
          <p:nvPr>
            <p:custDataLst>
              <p:tags r:id="rId9"/>
            </p:custDataLst>
          </p:nvPr>
        </p:nvPicPr>
        <p:blipFill>
          <a:blip r:embed="rId10"/>
          <a:stretch>
            <a:fillRect/>
          </a:stretch>
        </p:blipFill>
        <p:spPr>
          <a:xfrm>
            <a:off x="2537686" y="1164344"/>
            <a:ext cx="2335851" cy="1562361"/>
          </a:xfrm>
          <a:prstGeom prst="rect">
            <a:avLst/>
          </a:prstGeom>
        </p:spPr>
      </p:pic>
      <p:pic>
        <p:nvPicPr>
          <p:cNvPr id="12" name="图片 11"/>
          <p:cNvPicPr>
            <a:picLocks noChangeAspect="1"/>
          </p:cNvPicPr>
          <p:nvPr>
            <p:custDataLst>
              <p:tags r:id="rId11"/>
            </p:custDataLst>
          </p:nvPr>
        </p:nvPicPr>
        <p:blipFill>
          <a:blip r:embed="rId12"/>
          <a:stretch>
            <a:fillRect/>
          </a:stretch>
        </p:blipFill>
        <p:spPr>
          <a:xfrm>
            <a:off x="4925877" y="1164343"/>
            <a:ext cx="2340245" cy="1562361"/>
          </a:xfrm>
          <a:prstGeom prst="rect">
            <a:avLst/>
          </a:prstGeom>
        </p:spPr>
      </p:pic>
      <p:pic>
        <p:nvPicPr>
          <p:cNvPr id="13" name="图片 12"/>
          <p:cNvPicPr>
            <a:picLocks noChangeAspect="1"/>
          </p:cNvPicPr>
          <p:nvPr>
            <p:custDataLst>
              <p:tags r:id="rId13"/>
            </p:custDataLst>
          </p:nvPr>
        </p:nvPicPr>
        <p:blipFill>
          <a:blip r:embed="rId14"/>
          <a:stretch>
            <a:fillRect/>
          </a:stretch>
        </p:blipFill>
        <p:spPr>
          <a:xfrm>
            <a:off x="115149" y="2800185"/>
            <a:ext cx="2344642" cy="1566757"/>
          </a:xfrm>
          <a:prstGeom prst="rect">
            <a:avLst/>
          </a:prstGeom>
        </p:spPr>
      </p:pic>
      <p:pic>
        <p:nvPicPr>
          <p:cNvPr id="14" name="图片 13"/>
          <p:cNvPicPr>
            <a:picLocks noChangeAspect="1"/>
          </p:cNvPicPr>
          <p:nvPr>
            <p:custDataLst>
              <p:tags r:id="rId15"/>
            </p:custDataLst>
          </p:nvPr>
        </p:nvPicPr>
        <p:blipFill>
          <a:blip r:embed="rId16"/>
          <a:stretch>
            <a:fillRect/>
          </a:stretch>
        </p:blipFill>
        <p:spPr>
          <a:xfrm>
            <a:off x="2526810" y="2795789"/>
            <a:ext cx="2331459" cy="1571153"/>
          </a:xfrm>
          <a:prstGeom prst="rect">
            <a:avLst/>
          </a:prstGeom>
        </p:spPr>
      </p:pic>
      <p:pic>
        <p:nvPicPr>
          <p:cNvPr id="15" name="图片 14"/>
          <p:cNvPicPr>
            <a:picLocks noChangeAspect="1"/>
          </p:cNvPicPr>
          <p:nvPr>
            <p:custDataLst>
              <p:tags r:id="rId17"/>
            </p:custDataLst>
          </p:nvPr>
        </p:nvPicPr>
        <p:blipFill>
          <a:blip r:embed="rId18"/>
          <a:stretch>
            <a:fillRect/>
          </a:stretch>
        </p:blipFill>
        <p:spPr>
          <a:xfrm>
            <a:off x="4930269" y="2800184"/>
            <a:ext cx="2335853" cy="1566758"/>
          </a:xfrm>
          <a:prstGeom prst="rect">
            <a:avLst/>
          </a:prstGeom>
        </p:spPr>
      </p:pic>
      <p:pic>
        <p:nvPicPr>
          <p:cNvPr id="16" name="图片 15"/>
          <p:cNvPicPr>
            <a:picLocks noChangeAspect="1"/>
          </p:cNvPicPr>
          <p:nvPr>
            <p:custDataLst>
              <p:tags r:id="rId19"/>
            </p:custDataLst>
          </p:nvPr>
        </p:nvPicPr>
        <p:blipFill>
          <a:blip r:embed="rId20"/>
          <a:stretch>
            <a:fillRect/>
          </a:stretch>
        </p:blipFill>
        <p:spPr>
          <a:xfrm>
            <a:off x="7348414" y="2795789"/>
            <a:ext cx="2340248" cy="1557968"/>
          </a:xfrm>
          <a:prstGeom prst="rect">
            <a:avLst/>
          </a:prstGeom>
        </p:spPr>
      </p:pic>
      <p:pic>
        <p:nvPicPr>
          <p:cNvPr id="17" name="图片 16"/>
          <p:cNvPicPr>
            <a:picLocks noChangeAspect="1"/>
          </p:cNvPicPr>
          <p:nvPr>
            <p:custDataLst>
              <p:tags r:id="rId21"/>
            </p:custDataLst>
          </p:nvPr>
        </p:nvPicPr>
        <p:blipFill>
          <a:blip r:embed="rId22"/>
          <a:stretch>
            <a:fillRect/>
          </a:stretch>
        </p:blipFill>
        <p:spPr>
          <a:xfrm>
            <a:off x="119602" y="4452053"/>
            <a:ext cx="2340189" cy="1566756"/>
          </a:xfrm>
          <a:prstGeom prst="rect">
            <a:avLst/>
          </a:prstGeom>
        </p:spPr>
      </p:pic>
      <p:pic>
        <p:nvPicPr>
          <p:cNvPr id="18" name="图片 17"/>
          <p:cNvPicPr>
            <a:picLocks noChangeAspect="1"/>
          </p:cNvPicPr>
          <p:nvPr>
            <p:custDataLst>
              <p:tags r:id="rId23"/>
            </p:custDataLst>
          </p:nvPr>
        </p:nvPicPr>
        <p:blipFill>
          <a:blip r:embed="rId24"/>
          <a:stretch>
            <a:fillRect/>
          </a:stretch>
        </p:blipFill>
        <p:spPr>
          <a:xfrm>
            <a:off x="2537686" y="4459322"/>
            <a:ext cx="2320583" cy="1571176"/>
          </a:xfrm>
          <a:prstGeom prst="rect">
            <a:avLst/>
          </a:prstGeom>
        </p:spPr>
      </p:pic>
      <p:pic>
        <p:nvPicPr>
          <p:cNvPr id="19" name="图片 18"/>
          <p:cNvPicPr>
            <a:picLocks noChangeAspect="1"/>
          </p:cNvPicPr>
          <p:nvPr>
            <p:custDataLst>
              <p:tags r:id="rId25"/>
            </p:custDataLst>
          </p:nvPr>
        </p:nvPicPr>
        <p:blipFill>
          <a:blip r:embed="rId26"/>
          <a:stretch>
            <a:fillRect/>
          </a:stretch>
        </p:blipFill>
        <p:spPr>
          <a:xfrm>
            <a:off x="4936164" y="4459322"/>
            <a:ext cx="2344610" cy="1571176"/>
          </a:xfrm>
          <a:prstGeom prst="rect">
            <a:avLst/>
          </a:prstGeom>
        </p:spPr>
      </p:pic>
      <p:pic>
        <p:nvPicPr>
          <p:cNvPr id="20" name="图片 19"/>
          <p:cNvPicPr>
            <a:picLocks noChangeAspect="1"/>
          </p:cNvPicPr>
          <p:nvPr>
            <p:custDataLst>
              <p:tags r:id="rId27"/>
            </p:custDataLst>
          </p:nvPr>
        </p:nvPicPr>
        <p:blipFill>
          <a:blip r:embed="rId28"/>
          <a:stretch>
            <a:fillRect/>
          </a:stretch>
        </p:blipFill>
        <p:spPr>
          <a:xfrm>
            <a:off x="7358669" y="4452053"/>
            <a:ext cx="2357868" cy="1571175"/>
          </a:xfrm>
          <a:prstGeom prst="rect">
            <a:avLst/>
          </a:prstGeom>
        </p:spPr>
      </p:pic>
      <p:pic>
        <p:nvPicPr>
          <p:cNvPr id="21" name="图片 20"/>
          <p:cNvPicPr>
            <a:picLocks noChangeAspect="1"/>
          </p:cNvPicPr>
          <p:nvPr>
            <p:custDataLst>
              <p:tags r:id="rId29"/>
            </p:custDataLst>
          </p:nvPr>
        </p:nvPicPr>
        <p:blipFill>
          <a:blip r:embed="rId30"/>
          <a:stretch>
            <a:fillRect/>
          </a:stretch>
        </p:blipFill>
        <p:spPr>
          <a:xfrm>
            <a:off x="9774406" y="1108463"/>
            <a:ext cx="2318113" cy="1575595"/>
          </a:xfrm>
          <a:prstGeom prst="rect">
            <a:avLst/>
          </a:prstGeom>
        </p:spPr>
      </p:pic>
      <p:pic>
        <p:nvPicPr>
          <p:cNvPr id="22" name="图片 21"/>
          <p:cNvPicPr>
            <a:picLocks noChangeAspect="1"/>
          </p:cNvPicPr>
          <p:nvPr>
            <p:custDataLst>
              <p:tags r:id="rId31"/>
            </p:custDataLst>
          </p:nvPr>
        </p:nvPicPr>
        <p:blipFill>
          <a:blip r:embed="rId32"/>
          <a:stretch>
            <a:fillRect/>
          </a:stretch>
        </p:blipFill>
        <p:spPr>
          <a:xfrm>
            <a:off x="9794432" y="4452053"/>
            <a:ext cx="2278024" cy="1566756"/>
          </a:xfrm>
          <a:prstGeom prst="rect">
            <a:avLst/>
          </a:prstGeom>
        </p:spPr>
      </p:pic>
      <p:sp>
        <p:nvSpPr>
          <p:cNvPr id="3" name="文本框 2"/>
          <p:cNvSpPr txBox="1"/>
          <p:nvPr/>
        </p:nvSpPr>
        <p:spPr>
          <a:xfrm>
            <a:off x="389255" y="6103620"/>
            <a:ext cx="9522460" cy="7416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noAutofit/>
          </a:bodyPr>
          <a:p>
            <a:r>
              <a:rPr lang="zh-CN" altLang="en-US" sz="2400" dirty="0">
                <a:solidFill>
                  <a:schemeClr val="bg1"/>
                </a:solidFill>
                <a:sym typeface="Arial" panose="020B0604020202090204"/>
              </a:rPr>
              <a:t>这是常见的</a:t>
            </a:r>
            <a:r>
              <a:rPr lang="en-US" altLang="zh-CN" sz="2400" dirty="0">
                <a:solidFill>
                  <a:schemeClr val="bg1"/>
                </a:solidFill>
                <a:sym typeface="Arial" panose="020B0604020202090204"/>
              </a:rPr>
              <a:t>Github</a:t>
            </a:r>
            <a:r>
              <a:rPr lang="zh-CN" altLang="en-US" sz="2400" dirty="0">
                <a:solidFill>
                  <a:schemeClr val="bg1"/>
                </a:solidFill>
                <a:sym typeface="Arial" panose="020B0604020202090204"/>
              </a:rPr>
              <a:t>日志数据洞察指标</a:t>
            </a:r>
            <a:r>
              <a:rPr lang="en-US" altLang="zh-CN" sz="2400" dirty="0">
                <a:solidFill>
                  <a:schemeClr val="bg1"/>
                </a:solidFill>
                <a:sym typeface="Arial" panose="020B0604020202090204"/>
              </a:rPr>
              <a:t>：</a:t>
            </a:r>
            <a:r>
              <a:rPr lang="zh-CN" altLang="en-US" sz="2400" dirty="0">
                <a:solidFill>
                  <a:schemeClr val="bg1"/>
                </a:solidFill>
                <a:sym typeface="Arial" panose="020B0604020202090204"/>
              </a:rPr>
              <a:t>如活跃度</a:t>
            </a:r>
            <a:r>
              <a:rPr lang="en-US" altLang="zh-CN" sz="2400" dirty="0">
                <a:solidFill>
                  <a:schemeClr val="bg1"/>
                </a:solidFill>
                <a:sym typeface="Arial" panose="020B0604020202090204"/>
              </a:rPr>
              <a:t>、Issue</a:t>
            </a:r>
            <a:r>
              <a:rPr lang="zh-CN" altLang="en-US" sz="2400" dirty="0">
                <a:solidFill>
                  <a:schemeClr val="bg1"/>
                </a:solidFill>
                <a:sym typeface="Arial" panose="020B0604020202090204"/>
              </a:rPr>
              <a:t>数</a:t>
            </a:r>
            <a:r>
              <a:rPr lang="en-US" altLang="zh-CN" sz="2400" dirty="0">
                <a:solidFill>
                  <a:schemeClr val="bg1"/>
                </a:solidFill>
                <a:sym typeface="Arial" panose="020B0604020202090204"/>
              </a:rPr>
              <a:t>、star</a:t>
            </a:r>
            <a:r>
              <a:rPr lang="zh-CN" altLang="en-US" sz="2400" dirty="0">
                <a:solidFill>
                  <a:schemeClr val="bg1"/>
                </a:solidFill>
                <a:sym typeface="Arial" panose="020B0604020202090204"/>
              </a:rPr>
              <a:t>数</a:t>
            </a:r>
            <a:r>
              <a:rPr lang="en-US" altLang="zh-CN" sz="2400" dirty="0">
                <a:solidFill>
                  <a:schemeClr val="bg1"/>
                </a:solidFill>
                <a:sym typeface="Arial" panose="020B0604020202090204"/>
              </a:rPr>
              <a:t>、OpenRank</a:t>
            </a:r>
            <a:r>
              <a:rPr lang="zh-CN" altLang="en-US" sz="2400" dirty="0">
                <a:solidFill>
                  <a:schemeClr val="bg1"/>
                </a:solidFill>
                <a:sym typeface="Arial" panose="020B0604020202090204"/>
              </a:rPr>
              <a:t>值等等</a:t>
            </a:r>
            <a:r>
              <a:rPr lang="en-US" altLang="zh-CN" sz="2400" dirty="0">
                <a:solidFill>
                  <a:schemeClr val="bg1"/>
                </a:solidFill>
                <a:sym typeface="Arial" panose="020B0604020202090204"/>
              </a:rPr>
              <a:t>，</a:t>
            </a:r>
            <a:r>
              <a:rPr lang="zh-CN" altLang="en-US" sz="2400" dirty="0">
                <a:solidFill>
                  <a:schemeClr val="bg1"/>
                </a:solidFill>
                <a:sym typeface="Arial" panose="020B0604020202090204"/>
              </a:rPr>
              <a:t>背后都需要</a:t>
            </a:r>
            <a:r>
              <a:rPr lang="en-US" altLang="zh-CN" sz="2400" dirty="0">
                <a:solidFill>
                  <a:schemeClr val="bg1"/>
                </a:solidFill>
                <a:sym typeface="Arial" panose="020B0604020202090204"/>
              </a:rPr>
              <a:t>Github</a:t>
            </a:r>
            <a:r>
              <a:rPr lang="zh-CN" altLang="en-US" sz="2400" dirty="0">
                <a:solidFill>
                  <a:schemeClr val="bg1"/>
                </a:solidFill>
                <a:sym typeface="Arial" panose="020B0604020202090204"/>
              </a:rPr>
              <a:t>行为数据</a:t>
            </a:r>
            <a:r>
              <a:rPr lang="zh-CN" altLang="en-US" sz="2400" dirty="0">
                <a:solidFill>
                  <a:schemeClr val="bg1"/>
                </a:solidFill>
                <a:sym typeface="Arial" panose="020B0604020202090204"/>
              </a:rPr>
              <a:t>支撑</a:t>
            </a:r>
            <a:endParaRPr lang="zh-CN" altLang="en-US" sz="2400" dirty="0">
              <a:solidFill>
                <a:schemeClr val="bg1"/>
              </a:solidFill>
              <a:sym typeface="Arial" panose="020B0604020202090204"/>
            </a:endParaRPr>
          </a:p>
        </p:txBody>
      </p:sp>
      <p:sp>
        <p:nvSpPr>
          <p:cNvPr id="9" name="文本框 8"/>
          <p:cNvSpPr txBox="1"/>
          <p:nvPr/>
        </p:nvSpPr>
        <p:spPr>
          <a:xfrm>
            <a:off x="1443355" y="227330"/>
            <a:ext cx="10095230" cy="5219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p>
            <a:r>
              <a:rPr lang="zh-CN" altLang="en-US" sz="2800" dirty="0">
                <a:solidFill>
                  <a:schemeClr val="bg1"/>
                </a:solidFill>
                <a:latin typeface="微软雅黑" charset="0"/>
                <a:ea typeface="微软雅黑" charset="0"/>
                <a:cs typeface="微软雅黑" charset="0"/>
                <a:sym typeface="Arial" panose="020B0604020202090204"/>
              </a:rPr>
              <a:t>常见的</a:t>
            </a:r>
            <a:r>
              <a:rPr lang="en-US" altLang="zh-CN" sz="2800" dirty="0">
                <a:solidFill>
                  <a:schemeClr val="bg1"/>
                </a:solidFill>
                <a:latin typeface="微软雅黑" charset="0"/>
                <a:ea typeface="微软雅黑" charset="0"/>
                <a:cs typeface="微软雅黑" charset="0"/>
                <a:sym typeface="Arial" panose="020B0604020202090204"/>
              </a:rPr>
              <a:t>Github</a:t>
            </a:r>
            <a:r>
              <a:rPr lang="zh-CN" altLang="en-US" sz="2800" dirty="0">
                <a:solidFill>
                  <a:schemeClr val="bg1"/>
                </a:solidFill>
                <a:latin typeface="微软雅黑" charset="0"/>
                <a:ea typeface="微软雅黑" charset="0"/>
                <a:cs typeface="微软雅黑" charset="0"/>
                <a:sym typeface="Arial" panose="020B0604020202090204"/>
              </a:rPr>
              <a:t>洞察指标</a:t>
            </a:r>
            <a:r>
              <a:rPr lang="zh-CN" altLang="en-US" sz="2800" dirty="0">
                <a:solidFill>
                  <a:schemeClr val="bg1"/>
                </a:solidFill>
                <a:latin typeface="微软雅黑" charset="0"/>
                <a:ea typeface="微软雅黑" charset="0"/>
                <a:cs typeface="微软雅黑" charset="0"/>
                <a:sym typeface="Arial" panose="020B0604020202090204"/>
              </a:rPr>
              <a:t>举例</a:t>
            </a:r>
            <a:endParaRPr lang="zh-CN" altLang="en-US" sz="2800" dirty="0">
              <a:solidFill>
                <a:schemeClr val="bg1"/>
              </a:solidFill>
              <a:latin typeface="微软雅黑" charset="0"/>
              <a:ea typeface="微软雅黑" charset="0"/>
              <a:cs typeface="微软雅黑" charset="0"/>
              <a:sym typeface="Arial" panose="020B0604020202090204"/>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图像" descr="图像"/>
          <p:cNvPicPr>
            <a:picLocks noChangeAspect="1"/>
          </p:cNvPicPr>
          <p:nvPr/>
        </p:nvPicPr>
        <p:blipFill>
          <a:blip r:embed="rId1"/>
          <a:stretch>
            <a:fillRect/>
          </a:stretch>
        </p:blipFill>
        <p:spPr>
          <a:xfrm>
            <a:off x="10085267" y="6111469"/>
            <a:ext cx="1137058" cy="501892"/>
          </a:xfrm>
          <a:prstGeom prst="rect">
            <a:avLst/>
          </a:prstGeom>
          <a:ln w="12700">
            <a:miter lim="400000"/>
            <a:headEnd/>
            <a:tailEnd/>
          </a:ln>
        </p:spPr>
      </p:pic>
      <p:sp>
        <p:nvSpPr>
          <p:cNvPr id="165" name="矩形"/>
          <p:cNvSpPr/>
          <p:nvPr/>
        </p:nvSpPr>
        <p:spPr>
          <a:xfrm>
            <a:off x="0" y="125756"/>
            <a:ext cx="209561" cy="596224"/>
          </a:xfrm>
          <a:prstGeom prst="rect">
            <a:avLst/>
          </a:prstGeom>
          <a:solidFill>
            <a:srgbClr val="9AD744">
              <a:alpha val="59552"/>
            </a:srgbClr>
          </a:solidFill>
          <a:ln w="12700">
            <a:miter lim="400000"/>
          </a:ln>
        </p:spPr>
        <p:txBody>
          <a:bodyPr lIns="45719" rIns="45719" anchor="ctr"/>
          <a:lstStyle/>
          <a:p/>
        </p:txBody>
      </p:sp>
      <p:sp>
        <p:nvSpPr>
          <p:cNvPr id="166" name="01"/>
          <p:cNvSpPr txBox="1"/>
          <p:nvPr/>
        </p:nvSpPr>
        <p:spPr>
          <a:xfrm>
            <a:off x="389048" y="20235"/>
            <a:ext cx="810455" cy="807267"/>
          </a:xfrm>
          <a:prstGeom prst="rect">
            <a:avLst/>
          </a:prstGeom>
          <a:ln w="12700">
            <a:miter lim="400000"/>
          </a:ln>
        </p:spPr>
        <p:txBody>
          <a:bodyPr wrap="none" lIns="45719" rIns="45719">
            <a:spAutoFit/>
          </a:bodyPr>
          <a:lstStyle>
            <a:lvl1pPr>
              <a:defRPr sz="5000" b="1">
                <a:solidFill>
                  <a:srgbClr val="07A1D7"/>
                </a:solidFill>
                <a:latin typeface="Arial" panose="020B0604020202090204"/>
                <a:ea typeface="Arial" panose="020B0604020202090204"/>
                <a:cs typeface="Arial" panose="020B0604020202090204"/>
                <a:sym typeface="Arial" panose="020B0604020202090204"/>
              </a:defRPr>
            </a:lvl1pPr>
          </a:lstStyle>
          <a:p>
            <a:r>
              <a:t>01</a:t>
            </a:r>
          </a:p>
        </p:txBody>
      </p:sp>
      <p:sp>
        <p:nvSpPr>
          <p:cNvPr id="168" name="文本框 4"/>
          <p:cNvSpPr txBox="1"/>
          <p:nvPr/>
        </p:nvSpPr>
        <p:spPr>
          <a:xfrm>
            <a:off x="1484284" y="827502"/>
            <a:ext cx="3778516" cy="442044"/>
          </a:xfrm>
          <a:prstGeom prst="rect">
            <a:avLst/>
          </a:prstGeom>
          <a:ln w="12700">
            <a:miter lim="400000"/>
          </a:ln>
        </p:spPr>
        <p:txBody>
          <a:bodyPr lIns="45719" rIns="45719">
            <a:spAutoFit/>
          </a:bodyPr>
          <a:lstStyle>
            <a:lvl1pPr>
              <a:lnSpc>
                <a:spcPct val="190000"/>
              </a:lnSpc>
              <a:defRPr sz="1400" spc="98">
                <a:solidFill>
                  <a:srgbClr val="FFFFFF"/>
                </a:solidFill>
                <a:latin typeface="微软雅黑"/>
                <a:ea typeface="微软雅黑"/>
                <a:cs typeface="微软雅黑"/>
                <a:sym typeface="微软雅黑"/>
              </a:defRPr>
            </a:lvl1pPr>
          </a:lstStyle>
          <a:p>
            <a:endParaRPr dirty="0">
              <a:latin typeface="微软雅黑" charset="-122"/>
              <a:ea typeface="微软雅黑" charset="-122"/>
              <a:cs typeface="微软雅黑" charset="-122"/>
            </a:endParaRPr>
          </a:p>
        </p:txBody>
      </p:sp>
      <p:sp>
        <p:nvSpPr>
          <p:cNvPr id="169" name="线条"/>
          <p:cNvSpPr/>
          <p:nvPr/>
        </p:nvSpPr>
        <p:spPr>
          <a:xfrm flipV="1">
            <a:off x="1252483" y="127862"/>
            <a:ext cx="213541" cy="592013"/>
          </a:xfrm>
          <a:prstGeom prst="line">
            <a:avLst/>
          </a:prstGeom>
          <a:ln w="12700">
            <a:solidFill>
              <a:srgbClr val="9AD744"/>
            </a:solidFill>
            <a:miter/>
          </a:ln>
        </p:spPr>
        <p:txBody>
          <a:bodyPr lIns="45719" rIns="45719"/>
          <a:lstStyle/>
          <a:p/>
        </p:txBody>
      </p:sp>
      <p:sp>
        <p:nvSpPr>
          <p:cNvPr id="9" name="文本框 8"/>
          <p:cNvSpPr txBox="1"/>
          <p:nvPr/>
        </p:nvSpPr>
        <p:spPr>
          <a:xfrm>
            <a:off x="794275" y="1994505"/>
            <a:ext cx="10312833" cy="34150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342900" indent="-342900">
              <a:buFont typeface="Arial" panose="020B0604020202090204" pitchFamily="34" charset="0"/>
              <a:buChar char="•"/>
            </a:pPr>
            <a:r>
              <a:rPr lang="zh-CN" altLang="en-US" sz="2400" dirty="0">
                <a:solidFill>
                  <a:schemeClr val="bg1"/>
                </a:solidFill>
                <a:latin typeface="微软雅黑" charset="0"/>
                <a:ea typeface="微软雅黑" charset="0"/>
                <a:cs typeface="微软雅黑" charset="0"/>
              </a:rPr>
              <a:t>许多著名的开源数据集已经完善且多年未更新，但仍被大量研究人员广泛使用。</a:t>
            </a:r>
            <a:endParaRPr lang="zh-CN" altLang="en-US" sz="2400" dirty="0">
              <a:solidFill>
                <a:schemeClr val="bg1"/>
              </a:solidFill>
              <a:latin typeface="微软雅黑" charset="0"/>
              <a:ea typeface="微软雅黑" charset="0"/>
              <a:cs typeface="微软雅黑" charset="0"/>
            </a:endParaRPr>
          </a:p>
          <a:p>
            <a:pPr marL="342900" indent="-342900">
              <a:buFont typeface="Arial" panose="020B0604020202090204" pitchFamily="34" charset="0"/>
              <a:buChar char="•"/>
            </a:pPr>
            <a:r>
              <a:rPr lang="zh-CN" altLang="en-US" sz="2400" dirty="0">
                <a:solidFill>
                  <a:schemeClr val="bg1"/>
                </a:solidFill>
                <a:latin typeface="微软雅黑" charset="0"/>
                <a:ea typeface="微软雅黑" charset="0"/>
                <a:cs typeface="微软雅黑" charset="0"/>
              </a:rPr>
              <a:t>其对应的官方网站上也没有提供被使用情况的相应信息</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同时对应的</a:t>
            </a:r>
            <a:r>
              <a:rPr lang="en-US" altLang="zh-CN" sz="2400" dirty="0">
                <a:solidFill>
                  <a:schemeClr val="bg1"/>
                </a:solidFill>
                <a:latin typeface="微软雅黑" charset="0"/>
                <a:ea typeface="微软雅黑" charset="0"/>
                <a:cs typeface="微软雅黑" charset="0"/>
              </a:rPr>
              <a:t>GitHub</a:t>
            </a:r>
            <a:r>
              <a:rPr lang="zh-CN" altLang="en-US" sz="2400" dirty="0">
                <a:solidFill>
                  <a:schemeClr val="bg1"/>
                </a:solidFill>
                <a:latin typeface="微软雅黑" charset="0"/>
                <a:ea typeface="微软雅黑" charset="0"/>
                <a:cs typeface="微软雅黑" charset="0"/>
              </a:rPr>
              <a:t>仓库中</a:t>
            </a:r>
            <a:r>
              <a:rPr lang="zh-CN" altLang="en-US" sz="2400" dirty="0">
                <a:solidFill>
                  <a:schemeClr val="bg1"/>
                </a:solidFill>
                <a:latin typeface="微软雅黑" charset="0"/>
                <a:ea typeface="微软雅黑" charset="0"/>
                <a:cs typeface="微软雅黑" charset="0"/>
                <a:sym typeface="+mn-ea"/>
              </a:rPr>
              <a:t>也没有足够的行为活动数据以支撑我们使用传统的开源指标（</a:t>
            </a:r>
            <a:r>
              <a:rPr lang="zh-CN" altLang="en-US" sz="2400" dirty="0">
                <a:solidFill>
                  <a:schemeClr val="bg1"/>
                </a:solidFill>
                <a:latin typeface="微软雅黑" charset="0"/>
                <a:ea typeface="微软雅黑" charset="0"/>
                <a:cs typeface="微软雅黑" charset="0"/>
                <a:sym typeface="Arial" panose="020B0604020202090204"/>
              </a:rPr>
              <a:t>活跃度</a:t>
            </a:r>
            <a:r>
              <a:rPr lang="en-US" altLang="zh-CN" sz="2400" dirty="0">
                <a:solidFill>
                  <a:schemeClr val="bg1"/>
                </a:solidFill>
                <a:latin typeface="微软雅黑" charset="0"/>
                <a:ea typeface="微软雅黑" charset="0"/>
                <a:cs typeface="微软雅黑" charset="0"/>
                <a:sym typeface="Arial" panose="020B0604020202090204"/>
              </a:rPr>
              <a:t>、Issue</a:t>
            </a:r>
            <a:r>
              <a:rPr lang="zh-CN" altLang="en-US" sz="2400" dirty="0">
                <a:solidFill>
                  <a:schemeClr val="bg1"/>
                </a:solidFill>
                <a:latin typeface="微软雅黑" charset="0"/>
                <a:ea typeface="微软雅黑" charset="0"/>
                <a:cs typeface="微软雅黑" charset="0"/>
                <a:sym typeface="Arial" panose="020B0604020202090204"/>
              </a:rPr>
              <a:t>数</a:t>
            </a:r>
            <a:r>
              <a:rPr lang="en-US" altLang="zh-CN" sz="2400" dirty="0">
                <a:solidFill>
                  <a:schemeClr val="bg1"/>
                </a:solidFill>
                <a:latin typeface="微软雅黑" charset="0"/>
                <a:ea typeface="微软雅黑" charset="0"/>
                <a:cs typeface="微软雅黑" charset="0"/>
                <a:sym typeface="Arial" panose="020B0604020202090204"/>
              </a:rPr>
              <a:t>、star</a:t>
            </a:r>
            <a:r>
              <a:rPr lang="zh-CN" altLang="en-US" sz="2400" dirty="0">
                <a:solidFill>
                  <a:schemeClr val="bg1"/>
                </a:solidFill>
                <a:latin typeface="微软雅黑" charset="0"/>
                <a:ea typeface="微软雅黑" charset="0"/>
                <a:cs typeface="微软雅黑" charset="0"/>
                <a:sym typeface="Arial" panose="020B0604020202090204"/>
              </a:rPr>
              <a:t>数</a:t>
            </a:r>
            <a:r>
              <a:rPr lang="en-US" altLang="zh-CN" sz="2400" dirty="0">
                <a:solidFill>
                  <a:schemeClr val="bg1"/>
                </a:solidFill>
                <a:latin typeface="微软雅黑" charset="0"/>
                <a:ea typeface="微软雅黑" charset="0"/>
                <a:cs typeface="微软雅黑" charset="0"/>
                <a:sym typeface="Arial" panose="020B0604020202090204"/>
              </a:rPr>
              <a:t>、OpenRank</a:t>
            </a:r>
            <a:r>
              <a:rPr lang="zh-CN" altLang="en-US" sz="2400" dirty="0">
                <a:solidFill>
                  <a:schemeClr val="bg1"/>
                </a:solidFill>
                <a:latin typeface="微软雅黑" charset="0"/>
                <a:ea typeface="微软雅黑" charset="0"/>
                <a:cs typeface="微软雅黑" charset="0"/>
                <a:sym typeface="Arial" panose="020B0604020202090204"/>
              </a:rPr>
              <a:t>值等等</a:t>
            </a:r>
            <a:r>
              <a:rPr lang="zh-CN" altLang="en-US" sz="2400" dirty="0">
                <a:solidFill>
                  <a:schemeClr val="bg1"/>
                </a:solidFill>
                <a:latin typeface="微软雅黑" charset="0"/>
                <a:ea typeface="微软雅黑" charset="0"/>
                <a:cs typeface="微软雅黑" charset="0"/>
                <a:sym typeface="+mn-ea"/>
              </a:rPr>
              <a:t>）来评估长期使用模式。</a:t>
            </a:r>
            <a:endParaRPr lang="zh-CN" altLang="en-US" sz="2400" dirty="0">
              <a:solidFill>
                <a:schemeClr val="bg1"/>
              </a:solidFill>
              <a:latin typeface="微软雅黑" charset="0"/>
              <a:ea typeface="微软雅黑" charset="0"/>
              <a:cs typeface="微软雅黑" charset="0"/>
            </a:endParaRPr>
          </a:p>
          <a:p>
            <a:pPr marL="342900" indent="-342900">
              <a:buFont typeface="Arial" panose="020B0604020202090204" pitchFamily="34" charset="0"/>
              <a:buChar char="•"/>
            </a:pPr>
            <a:r>
              <a:rPr lang="zh-CN" altLang="en-US" sz="2400" dirty="0">
                <a:solidFill>
                  <a:schemeClr val="bg1"/>
                </a:solidFill>
                <a:latin typeface="微软雅黑" charset="0"/>
                <a:ea typeface="微软雅黑" charset="0"/>
                <a:cs typeface="微软雅黑" charset="0"/>
              </a:rPr>
              <a:t>但是我们发现</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一般开源数据集都有一篇对应的学术论文</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由数据集作者撰写</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发表</a:t>
            </a:r>
            <a:r>
              <a:rPr lang="en-US" altLang="zh-CN" sz="2400" dirty="0">
                <a:solidFill>
                  <a:schemeClr val="bg1"/>
                </a:solidFill>
                <a:latin typeface="微软雅黑" charset="0"/>
                <a:ea typeface="微软雅黑" charset="0"/>
                <a:cs typeface="微软雅黑" charset="0"/>
              </a:rPr>
              <a:t>，</a:t>
            </a:r>
            <a:r>
              <a:rPr lang="zh-CN" altLang="en-US" sz="2400" b="1" u="sng" dirty="0">
                <a:solidFill>
                  <a:schemeClr val="bg1"/>
                </a:solidFill>
                <a:latin typeface="微软雅黑" charset="0"/>
                <a:ea typeface="微软雅黑" charset="0"/>
                <a:cs typeface="微软雅黑" charset="0"/>
              </a:rPr>
              <a:t>可以将数据集与其对应的学术论文的引用网络建立连接</a:t>
            </a:r>
            <a:r>
              <a:rPr lang="en-US" altLang="zh-CN" sz="2400" dirty="0">
                <a:solidFill>
                  <a:schemeClr val="bg1"/>
                </a:solidFill>
                <a:latin typeface="微软雅黑" charset="0"/>
                <a:ea typeface="微软雅黑" charset="0"/>
                <a:cs typeface="微软雅黑" charset="0"/>
              </a:rPr>
              <a:t>，</a:t>
            </a:r>
            <a:r>
              <a:rPr lang="zh-CN" altLang="en-US" sz="2400" dirty="0">
                <a:solidFill>
                  <a:schemeClr val="bg1"/>
                </a:solidFill>
                <a:latin typeface="微软雅黑" charset="0"/>
                <a:ea typeface="微软雅黑" charset="0"/>
                <a:cs typeface="微软雅黑" charset="0"/>
              </a:rPr>
              <a:t>来分析此数据集的近期使用情况以及长期使用模式</a:t>
            </a:r>
            <a:r>
              <a:rPr lang="en-US" altLang="zh-CN" sz="2400" dirty="0">
                <a:solidFill>
                  <a:schemeClr val="bg1"/>
                </a:solidFill>
                <a:latin typeface="微软雅黑" charset="0"/>
                <a:ea typeface="微软雅黑" charset="0"/>
                <a:cs typeface="微软雅黑" charset="0"/>
              </a:rPr>
              <a:t>。</a:t>
            </a:r>
            <a:endParaRPr lang="en-US" altLang="zh-CN" sz="2400" dirty="0">
              <a:solidFill>
                <a:schemeClr val="bg1"/>
              </a:solidFill>
              <a:latin typeface="微软雅黑" charset="0"/>
              <a:ea typeface="微软雅黑" charset="0"/>
              <a:cs typeface="微软雅黑" charset="0"/>
            </a:endParaRPr>
          </a:p>
        </p:txBody>
      </p:sp>
      <p:sp>
        <p:nvSpPr>
          <p:cNvPr id="10" name="文本框 9"/>
          <p:cNvSpPr txBox="1"/>
          <p:nvPr/>
        </p:nvSpPr>
        <p:spPr>
          <a:xfrm>
            <a:off x="1519004" y="227241"/>
            <a:ext cx="1875837"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sz="2400" dirty="0">
                <a:solidFill>
                  <a:schemeClr val="bg1"/>
                </a:solidFill>
                <a:sym typeface="Arial" panose="020B0604020202090204"/>
              </a:rPr>
              <a:t>动机</a:t>
            </a:r>
            <a:endParaRPr lang="zh-CN" altLang="en-US" sz="2400" dirty="0">
              <a:solidFill>
                <a:schemeClr val="bg1"/>
              </a:solidFill>
              <a:sym typeface="Arial" panose="020B0604020202090204"/>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图像" descr="图像"/>
          <p:cNvPicPr>
            <a:picLocks noChangeAspect="1"/>
          </p:cNvPicPr>
          <p:nvPr/>
        </p:nvPicPr>
        <p:blipFill>
          <a:blip r:embed="rId1">
            <a:alphaModFix amt="48203"/>
          </a:blip>
          <a:stretch>
            <a:fillRect/>
          </a:stretch>
        </p:blipFill>
        <p:spPr>
          <a:xfrm>
            <a:off x="5218855" y="1391236"/>
            <a:ext cx="1754290" cy="2141462"/>
          </a:xfrm>
          <a:prstGeom prst="rect">
            <a:avLst/>
          </a:prstGeom>
          <a:ln w="12700">
            <a:miter lim="400000"/>
            <a:headEnd/>
            <a:tailEnd/>
          </a:ln>
        </p:spPr>
      </p:pic>
      <p:sp>
        <p:nvSpPr>
          <p:cNvPr id="137" name="圆形"/>
          <p:cNvSpPr/>
          <p:nvPr/>
        </p:nvSpPr>
        <p:spPr>
          <a:xfrm>
            <a:off x="5593675" y="1785719"/>
            <a:ext cx="1004650" cy="1004650"/>
          </a:xfrm>
          <a:prstGeom prst="ellipse">
            <a:avLst/>
          </a:prstGeom>
          <a:solidFill>
            <a:srgbClr val="111214"/>
          </a:solidFill>
          <a:ln w="12700">
            <a:miter lim="400000"/>
          </a:ln>
        </p:spPr>
        <p:txBody>
          <a:bodyPr lIns="45719" rIns="45719" anchor="ctr"/>
          <a:lstStyle/>
          <a:p/>
        </p:txBody>
      </p:sp>
      <p:sp>
        <p:nvSpPr>
          <p:cNvPr id="138" name="02"/>
          <p:cNvSpPr txBox="1"/>
          <p:nvPr/>
        </p:nvSpPr>
        <p:spPr>
          <a:xfrm>
            <a:off x="5704899" y="1941145"/>
            <a:ext cx="782202" cy="769998"/>
          </a:xfrm>
          <a:prstGeom prst="rect">
            <a:avLst/>
          </a:prstGeom>
          <a:ln w="12700">
            <a:miter lim="400000"/>
          </a:ln>
        </p:spPr>
        <p:txBody>
          <a:bodyPr wrap="none" lIns="45719" rIns="45719">
            <a:spAutoFit/>
          </a:bodyPr>
          <a:lstStyle>
            <a:lvl1pPr>
              <a:defRPr sz="4800" b="1">
                <a:solidFill>
                  <a:srgbClr val="FFFFFF"/>
                </a:solidFill>
                <a:latin typeface="Arial" panose="020B0604020202090204"/>
                <a:ea typeface="Arial" panose="020B0604020202090204"/>
                <a:cs typeface="Arial" panose="020B0604020202090204"/>
                <a:sym typeface="Arial" panose="020B0604020202090204"/>
              </a:defRPr>
            </a:lvl1pPr>
          </a:lstStyle>
          <a:p>
            <a:r>
              <a:rPr dirty="0"/>
              <a:t>02</a:t>
            </a:r>
            <a:endParaRPr dirty="0"/>
          </a:p>
        </p:txBody>
      </p:sp>
      <p:pic>
        <p:nvPicPr>
          <p:cNvPr id="142" name="图像" descr="图像"/>
          <p:cNvPicPr>
            <a:picLocks noChangeAspect="1"/>
          </p:cNvPicPr>
          <p:nvPr/>
        </p:nvPicPr>
        <p:blipFill>
          <a:blip r:embed="rId2"/>
          <a:stretch>
            <a:fillRect/>
          </a:stretch>
        </p:blipFill>
        <p:spPr>
          <a:xfrm>
            <a:off x="659391" y="583142"/>
            <a:ext cx="1137059" cy="501892"/>
          </a:xfrm>
          <a:prstGeom prst="rect">
            <a:avLst/>
          </a:prstGeom>
          <a:ln w="12700">
            <a:miter lim="400000"/>
            <a:headEnd/>
            <a:tailEnd/>
          </a:ln>
        </p:spPr>
      </p:pic>
      <p:sp>
        <p:nvSpPr>
          <p:cNvPr id="8" name="线条"/>
          <p:cNvSpPr/>
          <p:nvPr/>
        </p:nvSpPr>
        <p:spPr>
          <a:xfrm flipV="1">
            <a:off x="6096000" y="3597508"/>
            <a:ext cx="0" cy="296759"/>
          </a:xfrm>
          <a:prstGeom prst="line">
            <a:avLst/>
          </a:prstGeom>
          <a:ln w="12700">
            <a:solidFill>
              <a:schemeClr val="accent1"/>
            </a:solidFill>
            <a:miter/>
          </a:ln>
        </p:spPr>
        <p:txBody>
          <a:bodyPr lIns="45719" rIns="45719"/>
          <a:lstStyle/>
          <a:p/>
        </p:txBody>
      </p:sp>
      <p:sp>
        <p:nvSpPr>
          <p:cNvPr id="148" name="第三模块标题"/>
          <p:cNvSpPr txBox="1"/>
          <p:nvPr/>
        </p:nvSpPr>
        <p:spPr>
          <a:xfrm>
            <a:off x="5593446" y="4045537"/>
            <a:ext cx="943610" cy="553085"/>
          </a:xfrm>
          <a:prstGeom prst="rect">
            <a:avLst/>
          </a:prstGeom>
          <a:ln w="12700">
            <a:miter lim="400000"/>
          </a:ln>
        </p:spPr>
        <p:txBody>
          <a:bodyPr wrap="none" lIns="45719" rIns="45719">
            <a:spAutoFit/>
          </a:bodyPr>
          <a:lstStyle>
            <a:lvl1pPr>
              <a:defRPr sz="3000" b="1" spc="359">
                <a:solidFill>
                  <a:srgbClr val="07A1D7"/>
                </a:solidFill>
                <a:latin typeface="Arial" panose="020B0604020202090204"/>
                <a:ea typeface="Arial" panose="020B0604020202090204"/>
                <a:cs typeface="Arial" panose="020B0604020202090204"/>
                <a:sym typeface="Arial" panose="020B0604020202090204"/>
              </a:defRPr>
            </a:lvl1pPr>
          </a:lstStyle>
          <a:p>
            <a:r>
              <a:rPr lang="zh-CN" altLang="en-US" dirty="0">
                <a:latin typeface="微软雅黑" charset="-122"/>
                <a:ea typeface="微软雅黑" charset="-122"/>
                <a:cs typeface="微软雅黑" charset="-122"/>
              </a:rPr>
              <a:t>方法</a:t>
            </a:r>
            <a:endParaRPr dirty="0">
              <a:latin typeface="微软雅黑" charset="-122"/>
              <a:ea typeface="微软雅黑" charset="-122"/>
              <a:cs typeface="微软雅黑" charset="-122"/>
            </a:endParaRPr>
          </a:p>
        </p:txBody>
      </p:sp>
    </p:spTree>
  </p:cSld>
  <p:clrMapOvr>
    <a:masterClrMapping/>
  </p:clrMapOvr>
  <p:transition spd="med"/>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DengXian"/>
        <a:ea typeface="DengXian"/>
        <a:cs typeface="DengXian"/>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DengXian"/>
        <a:ea typeface="DengXian"/>
        <a:cs typeface="DengXian"/>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1109</Words>
  <Application>WPS 文字</Application>
  <PresentationFormat>宽屏</PresentationFormat>
  <Paragraphs>87</Paragraphs>
  <Slides>12</Slides>
  <Notes>10</Notes>
  <HiddenSlides>0</HiddenSlides>
  <MMClips>0</MMClips>
  <ScaleCrop>false</ScaleCrop>
  <HeadingPairs>
    <vt:vector size="6" baseType="variant">
      <vt:variant>
        <vt:lpstr>已用的字体</vt:lpstr>
      </vt:variant>
      <vt:variant>
        <vt:i4>25</vt:i4>
      </vt:variant>
      <vt:variant>
        <vt:lpstr>主题</vt:lpstr>
      </vt:variant>
      <vt:variant>
        <vt:i4>1</vt:i4>
      </vt:variant>
      <vt:variant>
        <vt:lpstr>幻灯片标题</vt:lpstr>
      </vt:variant>
      <vt:variant>
        <vt:i4>12</vt:i4>
      </vt:variant>
    </vt:vector>
  </HeadingPairs>
  <TitlesOfParts>
    <vt:vector size="38" baseType="lpstr">
      <vt:lpstr>Arial</vt:lpstr>
      <vt:lpstr>宋体</vt:lpstr>
      <vt:lpstr>Wingdings</vt:lpstr>
      <vt:lpstr>DengXian</vt:lpstr>
      <vt:lpstr>汉仪中等线KW</vt:lpstr>
      <vt:lpstr>DengXian Light</vt:lpstr>
      <vt:lpstr>Arial</vt:lpstr>
      <vt:lpstr>微软雅黑</vt:lpstr>
      <vt:lpstr>汉仪旗黑</vt:lpstr>
      <vt:lpstr>微软雅黑</vt:lpstr>
      <vt:lpstr>Lucida Grande</vt:lpstr>
      <vt:lpstr>-apple-system</vt:lpstr>
      <vt:lpstr>Thonburi</vt:lpstr>
      <vt:lpstr>宋体</vt:lpstr>
      <vt:lpstr>Arial Unicode MS</vt:lpstr>
      <vt:lpstr>Calibri</vt:lpstr>
      <vt:lpstr>Helvetica Neue</vt:lpstr>
      <vt:lpstr>汉仪书宋二KW</vt:lpstr>
      <vt:lpstr>-apple-system</vt:lpstr>
      <vt:lpstr>DengXian</vt:lpstr>
      <vt:lpstr>微软雅黑</vt:lpstr>
      <vt:lpstr>苹方-简</vt:lpstr>
      <vt:lpstr>思源宋体 CN Heavy</vt:lpstr>
      <vt:lpstr>Helvetica</vt:lpstr>
      <vt:lpstr>思源宋体 CN Heavy</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Peng</cp:lastModifiedBy>
  <cp:revision>135</cp:revision>
  <dcterms:created xsi:type="dcterms:W3CDTF">2025-01-05T17:15:54Z</dcterms:created>
  <dcterms:modified xsi:type="dcterms:W3CDTF">2025-01-05T17:15:54Z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9A26462A45E267894ABE7A676349AC4A_43</vt:lpwstr>
  </property>
  <property fmtid="{D5CDD505-2E9C-101B-9397-08002B2CF9AE}" pid="3" name="KSOProductBuildVer">
    <vt:lpwstr>2052-6.14.0.8924</vt:lpwstr>
  </property>
</Properties>
</file>